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88825" cy="6858000"/>
  <p:notesSz cx="6888163" cy="100187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B90E1-8E10-45DE-A2AB-26E677067F95}" v="319" dt="2024-10-12T18:46:00.86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p:cViewPr varScale="1">
        <p:scale>
          <a:sx n="59" d="100"/>
          <a:sy n="59" d="100"/>
        </p:scale>
        <p:origin x="9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C08B90E1-8E10-45DE-A2AB-26E677067F95}"/>
    <pc:docChg chg="undo custSel addSld delSld modSld modNotesMaster modHandout">
      <pc:chgData name="Andy Acreman" userId="05415c4dcfc197a9" providerId="LiveId" clId="{C08B90E1-8E10-45DE-A2AB-26E677067F95}" dt="2024-10-12T18:46:00.863" v="783"/>
      <pc:docMkLst>
        <pc:docMk/>
      </pc:docMkLst>
      <pc:sldChg chg="del">
        <pc:chgData name="Andy Acreman" userId="05415c4dcfc197a9" providerId="LiveId" clId="{C08B90E1-8E10-45DE-A2AB-26E677067F95}" dt="2024-10-12T17:28:54.082" v="123" actId="47"/>
        <pc:sldMkLst>
          <pc:docMk/>
          <pc:sldMk cId="3198176989" sldId="257"/>
        </pc:sldMkLst>
      </pc:sldChg>
      <pc:sldChg chg="modSp new mod">
        <pc:chgData name="Andy Acreman" userId="05415c4dcfc197a9" providerId="LiveId" clId="{C08B90E1-8E10-45DE-A2AB-26E677067F95}" dt="2024-10-12T17:43:37.880" v="266" actId="14100"/>
        <pc:sldMkLst>
          <pc:docMk/>
          <pc:sldMk cId="2374421133" sldId="258"/>
        </pc:sldMkLst>
        <pc:spChg chg="mod">
          <ac:chgData name="Andy Acreman" userId="05415c4dcfc197a9" providerId="LiveId" clId="{C08B90E1-8E10-45DE-A2AB-26E677067F95}" dt="2024-10-12T17:43:23.686" v="264" actId="27636"/>
          <ac:spMkLst>
            <pc:docMk/>
            <pc:sldMk cId="2374421133" sldId="258"/>
            <ac:spMk id="2" creationId="{A3B79554-3B43-2326-5A2E-59994B88AE71}"/>
          </ac:spMkLst>
        </pc:spChg>
        <pc:spChg chg="mod">
          <ac:chgData name="Andy Acreman" userId="05415c4dcfc197a9" providerId="LiveId" clId="{C08B90E1-8E10-45DE-A2AB-26E677067F95}" dt="2024-10-12T17:43:37.880" v="266" actId="14100"/>
          <ac:spMkLst>
            <pc:docMk/>
            <pc:sldMk cId="2374421133" sldId="258"/>
            <ac:spMk id="3" creationId="{F722ACBA-C582-335E-3C2A-62E983D4E4BE}"/>
          </ac:spMkLst>
        </pc:spChg>
      </pc:sldChg>
      <pc:sldChg chg="modSp new mod modAnim">
        <pc:chgData name="Andy Acreman" userId="05415c4dcfc197a9" providerId="LiveId" clId="{C08B90E1-8E10-45DE-A2AB-26E677067F95}" dt="2024-10-12T17:41:26.224" v="248"/>
        <pc:sldMkLst>
          <pc:docMk/>
          <pc:sldMk cId="924610303" sldId="259"/>
        </pc:sldMkLst>
        <pc:spChg chg="mod">
          <ac:chgData name="Andy Acreman" userId="05415c4dcfc197a9" providerId="LiveId" clId="{C08B90E1-8E10-45DE-A2AB-26E677067F95}" dt="2024-10-12T17:40:25.079" v="245" actId="122"/>
          <ac:spMkLst>
            <pc:docMk/>
            <pc:sldMk cId="924610303" sldId="259"/>
            <ac:spMk id="2" creationId="{A9AF6261-7192-BDFF-8EC6-6C53B897129B}"/>
          </ac:spMkLst>
        </pc:spChg>
        <pc:spChg chg="mod">
          <ac:chgData name="Andy Acreman" userId="05415c4dcfc197a9" providerId="LiveId" clId="{C08B90E1-8E10-45DE-A2AB-26E677067F95}" dt="2024-10-12T17:40:00.748" v="242" actId="948"/>
          <ac:spMkLst>
            <pc:docMk/>
            <pc:sldMk cId="924610303" sldId="259"/>
            <ac:spMk id="3" creationId="{E33BFF37-D7C4-BBAB-43EE-24719B9185C0}"/>
          </ac:spMkLst>
        </pc:spChg>
      </pc:sldChg>
      <pc:sldChg chg="modSp add mod modAnim">
        <pc:chgData name="Andy Acreman" userId="05415c4dcfc197a9" providerId="LiveId" clId="{C08B90E1-8E10-45DE-A2AB-26E677067F95}" dt="2024-10-12T17:48:09.787" v="365"/>
        <pc:sldMkLst>
          <pc:docMk/>
          <pc:sldMk cId="2518919750" sldId="260"/>
        </pc:sldMkLst>
        <pc:spChg chg="mod">
          <ac:chgData name="Andy Acreman" userId="05415c4dcfc197a9" providerId="LiveId" clId="{C08B90E1-8E10-45DE-A2AB-26E677067F95}" dt="2024-10-12T17:46:27.014" v="356" actId="20577"/>
          <ac:spMkLst>
            <pc:docMk/>
            <pc:sldMk cId="2518919750" sldId="260"/>
            <ac:spMk id="2" creationId="{111BD9CF-2E6F-D91F-C22B-2CEF1E9A472C}"/>
          </ac:spMkLst>
        </pc:spChg>
        <pc:spChg chg="mod">
          <ac:chgData name="Andy Acreman" userId="05415c4dcfc197a9" providerId="LiveId" clId="{C08B90E1-8E10-45DE-A2AB-26E677067F95}" dt="2024-10-12T17:47:53.112" v="363" actId="14100"/>
          <ac:spMkLst>
            <pc:docMk/>
            <pc:sldMk cId="2518919750" sldId="260"/>
            <ac:spMk id="3" creationId="{97C3474B-6CF9-5B28-6FB3-43145AC7B040}"/>
          </ac:spMkLst>
        </pc:spChg>
      </pc:sldChg>
      <pc:sldChg chg="modSp add mod modAnim">
        <pc:chgData name="Andy Acreman" userId="05415c4dcfc197a9" providerId="LiveId" clId="{C08B90E1-8E10-45DE-A2AB-26E677067F95}" dt="2024-10-12T18:39:02.870" v="756" actId="14100"/>
        <pc:sldMkLst>
          <pc:docMk/>
          <pc:sldMk cId="2882149838" sldId="261"/>
        </pc:sldMkLst>
        <pc:spChg chg="mod">
          <ac:chgData name="Andy Acreman" userId="05415c4dcfc197a9" providerId="LiveId" clId="{C08B90E1-8E10-45DE-A2AB-26E677067F95}" dt="2024-10-12T17:52:27.237" v="369" actId="255"/>
          <ac:spMkLst>
            <pc:docMk/>
            <pc:sldMk cId="2882149838" sldId="261"/>
            <ac:spMk id="2" creationId="{399A453E-272E-D35F-39BF-80A7224BFA29}"/>
          </ac:spMkLst>
        </pc:spChg>
        <pc:spChg chg="mod">
          <ac:chgData name="Andy Acreman" userId="05415c4dcfc197a9" providerId="LiveId" clId="{C08B90E1-8E10-45DE-A2AB-26E677067F95}" dt="2024-10-12T18:39:02.870" v="756" actId="14100"/>
          <ac:spMkLst>
            <pc:docMk/>
            <pc:sldMk cId="2882149838" sldId="261"/>
            <ac:spMk id="3" creationId="{9EBF1775-67B9-551D-5876-9B9DE3DB77F1}"/>
          </ac:spMkLst>
        </pc:spChg>
      </pc:sldChg>
      <pc:sldChg chg="modSp add mod modAnim">
        <pc:chgData name="Andy Acreman" userId="05415c4dcfc197a9" providerId="LiveId" clId="{C08B90E1-8E10-45DE-A2AB-26E677067F95}" dt="2024-10-12T18:38:10.766" v="754"/>
        <pc:sldMkLst>
          <pc:docMk/>
          <pc:sldMk cId="813703336" sldId="262"/>
        </pc:sldMkLst>
        <pc:spChg chg="mod">
          <ac:chgData name="Andy Acreman" userId="05415c4dcfc197a9" providerId="LiveId" clId="{C08B90E1-8E10-45DE-A2AB-26E677067F95}" dt="2024-10-12T18:00:53.419" v="376" actId="122"/>
          <ac:spMkLst>
            <pc:docMk/>
            <pc:sldMk cId="813703336" sldId="262"/>
            <ac:spMk id="2" creationId="{7C140525-B584-1A8B-EC8C-D19C0D4F37A4}"/>
          </ac:spMkLst>
        </pc:spChg>
        <pc:spChg chg="mod">
          <ac:chgData name="Andy Acreman" userId="05415c4dcfc197a9" providerId="LiveId" clId="{C08B90E1-8E10-45DE-A2AB-26E677067F95}" dt="2024-10-12T18:04:53.679" v="411" actId="2711"/>
          <ac:spMkLst>
            <pc:docMk/>
            <pc:sldMk cId="813703336" sldId="262"/>
            <ac:spMk id="3" creationId="{E7C3D1B8-020E-DD99-4945-BBBAA325A7CA}"/>
          </ac:spMkLst>
        </pc:spChg>
      </pc:sldChg>
      <pc:sldChg chg="modSp add mod modAnim">
        <pc:chgData name="Andy Acreman" userId="05415c4dcfc197a9" providerId="LiveId" clId="{C08B90E1-8E10-45DE-A2AB-26E677067F95}" dt="2024-10-12T18:38:27.700" v="755"/>
        <pc:sldMkLst>
          <pc:docMk/>
          <pc:sldMk cId="3498439599" sldId="263"/>
        </pc:sldMkLst>
        <pc:spChg chg="mod">
          <ac:chgData name="Andy Acreman" userId="05415c4dcfc197a9" providerId="LiveId" clId="{C08B90E1-8E10-45DE-A2AB-26E677067F95}" dt="2024-10-12T18:03:49.544" v="403" actId="20577"/>
          <ac:spMkLst>
            <pc:docMk/>
            <pc:sldMk cId="3498439599" sldId="263"/>
            <ac:spMk id="2" creationId="{B7FB5DBB-DC42-4BBE-3683-4EF3AB29622E}"/>
          </ac:spMkLst>
        </pc:spChg>
        <pc:spChg chg="mod">
          <ac:chgData name="Andy Acreman" userId="05415c4dcfc197a9" providerId="LiveId" clId="{C08B90E1-8E10-45DE-A2AB-26E677067F95}" dt="2024-10-12T18:29:58.683" v="739" actId="12"/>
          <ac:spMkLst>
            <pc:docMk/>
            <pc:sldMk cId="3498439599" sldId="263"/>
            <ac:spMk id="3" creationId="{E6FE3AE6-1087-8718-5D56-0402E063AEC2}"/>
          </ac:spMkLst>
        </pc:spChg>
      </pc:sldChg>
      <pc:sldChg chg="modSp add mod modAnim">
        <pc:chgData name="Andy Acreman" userId="05415c4dcfc197a9" providerId="LiveId" clId="{C08B90E1-8E10-45DE-A2AB-26E677067F95}" dt="2024-10-12T18:31:49.968" v="741"/>
        <pc:sldMkLst>
          <pc:docMk/>
          <pc:sldMk cId="218587927" sldId="264"/>
        </pc:sldMkLst>
        <pc:spChg chg="mod">
          <ac:chgData name="Andy Acreman" userId="05415c4dcfc197a9" providerId="LiveId" clId="{C08B90E1-8E10-45DE-A2AB-26E677067F95}" dt="2024-10-12T18:08:25.669" v="491" actId="5793"/>
          <ac:spMkLst>
            <pc:docMk/>
            <pc:sldMk cId="218587927" sldId="264"/>
            <ac:spMk id="3" creationId="{32350784-B6F3-4E02-7A85-7E6149FB7E63}"/>
          </ac:spMkLst>
        </pc:spChg>
      </pc:sldChg>
      <pc:sldChg chg="modSp add mod modAnim">
        <pc:chgData name="Andy Acreman" userId="05415c4dcfc197a9" providerId="LiveId" clId="{C08B90E1-8E10-45DE-A2AB-26E677067F95}" dt="2024-10-12T18:32:23.155" v="742"/>
        <pc:sldMkLst>
          <pc:docMk/>
          <pc:sldMk cId="587460206" sldId="265"/>
        </pc:sldMkLst>
        <pc:spChg chg="mod">
          <ac:chgData name="Andy Acreman" userId="05415c4dcfc197a9" providerId="LiveId" clId="{C08B90E1-8E10-45DE-A2AB-26E677067F95}" dt="2024-10-12T18:08:48.799" v="520" actId="20577"/>
          <ac:spMkLst>
            <pc:docMk/>
            <pc:sldMk cId="587460206" sldId="265"/>
            <ac:spMk id="2" creationId="{9A208F66-6F8A-70FB-325C-22608D77EBD9}"/>
          </ac:spMkLst>
        </pc:spChg>
        <pc:spChg chg="mod">
          <ac:chgData name="Andy Acreman" userId="05415c4dcfc197a9" providerId="LiveId" clId="{C08B90E1-8E10-45DE-A2AB-26E677067F95}" dt="2024-10-12T18:12:07.847" v="548" actId="20577"/>
          <ac:spMkLst>
            <pc:docMk/>
            <pc:sldMk cId="587460206" sldId="265"/>
            <ac:spMk id="3" creationId="{28EE844E-7DE7-75BB-AA7C-1C69DBD2DF67}"/>
          </ac:spMkLst>
        </pc:spChg>
      </pc:sldChg>
      <pc:sldChg chg="modSp add modAnim">
        <pc:chgData name="Andy Acreman" userId="05415c4dcfc197a9" providerId="LiveId" clId="{C08B90E1-8E10-45DE-A2AB-26E677067F95}" dt="2024-10-12T18:32:56.177" v="743"/>
        <pc:sldMkLst>
          <pc:docMk/>
          <pc:sldMk cId="4183330733" sldId="266"/>
        </pc:sldMkLst>
        <pc:spChg chg="mod">
          <ac:chgData name="Andy Acreman" userId="05415c4dcfc197a9" providerId="LiveId" clId="{C08B90E1-8E10-45DE-A2AB-26E677067F95}" dt="2024-10-12T18:12:50.551" v="552" actId="207"/>
          <ac:spMkLst>
            <pc:docMk/>
            <pc:sldMk cId="4183330733" sldId="266"/>
            <ac:spMk id="3" creationId="{148447D7-26CC-247D-4CE1-7E63341FDAFB}"/>
          </ac:spMkLst>
        </pc:spChg>
      </pc:sldChg>
      <pc:sldChg chg="modSp add mod modAnim">
        <pc:chgData name="Andy Acreman" userId="05415c4dcfc197a9" providerId="LiveId" clId="{C08B90E1-8E10-45DE-A2AB-26E677067F95}" dt="2024-10-12T18:33:37.805" v="744"/>
        <pc:sldMkLst>
          <pc:docMk/>
          <pc:sldMk cId="1211253237" sldId="267"/>
        </pc:sldMkLst>
        <pc:spChg chg="mod">
          <ac:chgData name="Andy Acreman" userId="05415c4dcfc197a9" providerId="LiveId" clId="{C08B90E1-8E10-45DE-A2AB-26E677067F95}" dt="2024-10-12T18:13:48.586" v="562" actId="20577"/>
          <ac:spMkLst>
            <pc:docMk/>
            <pc:sldMk cId="1211253237" sldId="267"/>
            <ac:spMk id="2" creationId="{4F7DC623-A497-9533-2A84-BB4E53E8CE18}"/>
          </ac:spMkLst>
        </pc:spChg>
        <pc:spChg chg="mod">
          <ac:chgData name="Andy Acreman" userId="05415c4dcfc197a9" providerId="LiveId" clId="{C08B90E1-8E10-45DE-A2AB-26E677067F95}" dt="2024-10-12T18:14:53.374" v="566" actId="113"/>
          <ac:spMkLst>
            <pc:docMk/>
            <pc:sldMk cId="1211253237" sldId="267"/>
            <ac:spMk id="3" creationId="{46899293-23BD-FE3B-7778-29B795DC547B}"/>
          </ac:spMkLst>
        </pc:spChg>
      </pc:sldChg>
      <pc:sldChg chg="modSp add mod modAnim">
        <pc:chgData name="Andy Acreman" userId="05415c4dcfc197a9" providerId="LiveId" clId="{C08B90E1-8E10-45DE-A2AB-26E677067F95}" dt="2024-10-12T18:34:08.833" v="745"/>
        <pc:sldMkLst>
          <pc:docMk/>
          <pc:sldMk cId="2662979479" sldId="268"/>
        </pc:sldMkLst>
        <pc:spChg chg="mod">
          <ac:chgData name="Andy Acreman" userId="05415c4dcfc197a9" providerId="LiveId" clId="{C08B90E1-8E10-45DE-A2AB-26E677067F95}" dt="2024-10-12T18:16:10.289" v="571" actId="14100"/>
          <ac:spMkLst>
            <pc:docMk/>
            <pc:sldMk cId="2662979479" sldId="268"/>
            <ac:spMk id="3" creationId="{491C7C55-7EA4-927D-5D5A-3FDB9D0301CB}"/>
          </ac:spMkLst>
        </pc:spChg>
      </pc:sldChg>
      <pc:sldChg chg="modSp add mod modAnim">
        <pc:chgData name="Andy Acreman" userId="05415c4dcfc197a9" providerId="LiveId" clId="{C08B90E1-8E10-45DE-A2AB-26E677067F95}" dt="2024-10-12T18:34:23.438" v="746"/>
        <pc:sldMkLst>
          <pc:docMk/>
          <pc:sldMk cId="1193131009" sldId="269"/>
        </pc:sldMkLst>
        <pc:spChg chg="mod">
          <ac:chgData name="Andy Acreman" userId="05415c4dcfc197a9" providerId="LiveId" clId="{C08B90E1-8E10-45DE-A2AB-26E677067F95}" dt="2024-10-12T18:18:27.935" v="585" actId="14100"/>
          <ac:spMkLst>
            <pc:docMk/>
            <pc:sldMk cId="1193131009" sldId="269"/>
            <ac:spMk id="3" creationId="{30BBA047-A5E9-52F5-9644-5F74C1A96ACE}"/>
          </ac:spMkLst>
        </pc:spChg>
      </pc:sldChg>
      <pc:sldChg chg="modSp add mod modAnim">
        <pc:chgData name="Andy Acreman" userId="05415c4dcfc197a9" providerId="LiveId" clId="{C08B90E1-8E10-45DE-A2AB-26E677067F95}" dt="2024-10-12T18:19:21.093" v="588"/>
        <pc:sldMkLst>
          <pc:docMk/>
          <pc:sldMk cId="3641332727" sldId="270"/>
        </pc:sldMkLst>
        <pc:spChg chg="mod">
          <ac:chgData name="Andy Acreman" userId="05415c4dcfc197a9" providerId="LiveId" clId="{C08B90E1-8E10-45DE-A2AB-26E677067F95}" dt="2024-10-12T18:18:45.029" v="586" actId="12"/>
          <ac:spMkLst>
            <pc:docMk/>
            <pc:sldMk cId="3641332727" sldId="270"/>
            <ac:spMk id="3" creationId="{78D9BC49-1FCB-7590-793A-218765A0623F}"/>
          </ac:spMkLst>
        </pc:spChg>
      </pc:sldChg>
      <pc:sldChg chg="modSp add mod modAnim">
        <pc:chgData name="Andy Acreman" userId="05415c4dcfc197a9" providerId="LiveId" clId="{C08B90E1-8E10-45DE-A2AB-26E677067F95}" dt="2024-10-12T18:42:36.972" v="779" actId="207"/>
        <pc:sldMkLst>
          <pc:docMk/>
          <pc:sldMk cId="2111177593" sldId="271"/>
        </pc:sldMkLst>
        <pc:spChg chg="mod">
          <ac:chgData name="Andy Acreman" userId="05415c4dcfc197a9" providerId="LiveId" clId="{C08B90E1-8E10-45DE-A2AB-26E677067F95}" dt="2024-10-12T18:20:29.165" v="599" actId="20577"/>
          <ac:spMkLst>
            <pc:docMk/>
            <pc:sldMk cId="2111177593" sldId="271"/>
            <ac:spMk id="2" creationId="{359CBE81-DACE-3828-FF28-1CFC8A2E12D6}"/>
          </ac:spMkLst>
        </pc:spChg>
        <pc:spChg chg="mod">
          <ac:chgData name="Andy Acreman" userId="05415c4dcfc197a9" providerId="LiveId" clId="{C08B90E1-8E10-45DE-A2AB-26E677067F95}" dt="2024-10-12T18:42:36.972" v="779" actId="207"/>
          <ac:spMkLst>
            <pc:docMk/>
            <pc:sldMk cId="2111177593" sldId="271"/>
            <ac:spMk id="3" creationId="{6679EE1E-31BD-E02A-C8D5-42391971DDC1}"/>
          </ac:spMkLst>
        </pc:spChg>
      </pc:sldChg>
      <pc:sldChg chg="modSp add modAnim">
        <pc:chgData name="Andy Acreman" userId="05415c4dcfc197a9" providerId="LiveId" clId="{C08B90E1-8E10-45DE-A2AB-26E677067F95}" dt="2024-10-12T18:42:43.276" v="780" actId="207"/>
        <pc:sldMkLst>
          <pc:docMk/>
          <pc:sldMk cId="705522773" sldId="272"/>
        </pc:sldMkLst>
        <pc:spChg chg="mod">
          <ac:chgData name="Andy Acreman" userId="05415c4dcfc197a9" providerId="LiveId" clId="{C08B90E1-8E10-45DE-A2AB-26E677067F95}" dt="2024-10-12T18:42:43.276" v="780" actId="207"/>
          <ac:spMkLst>
            <pc:docMk/>
            <pc:sldMk cId="705522773" sldId="272"/>
            <ac:spMk id="3" creationId="{E2B71340-4B9A-F130-ACE4-2D1DA4B057F1}"/>
          </ac:spMkLst>
        </pc:spChg>
      </pc:sldChg>
      <pc:sldChg chg="modSp add mod modAnim">
        <pc:chgData name="Andy Acreman" userId="05415c4dcfc197a9" providerId="LiveId" clId="{C08B90E1-8E10-45DE-A2AB-26E677067F95}" dt="2024-10-12T18:43:07.111" v="782" actId="114"/>
        <pc:sldMkLst>
          <pc:docMk/>
          <pc:sldMk cId="124539479" sldId="273"/>
        </pc:sldMkLst>
        <pc:spChg chg="mod">
          <ac:chgData name="Andy Acreman" userId="05415c4dcfc197a9" providerId="LiveId" clId="{C08B90E1-8E10-45DE-A2AB-26E677067F95}" dt="2024-10-12T18:23:51.606" v="623" actId="5793"/>
          <ac:spMkLst>
            <pc:docMk/>
            <pc:sldMk cId="124539479" sldId="273"/>
            <ac:spMk id="2" creationId="{00A8BCBE-A1D1-B4A1-BB61-5996587A0D65}"/>
          </ac:spMkLst>
        </pc:spChg>
        <pc:spChg chg="mod">
          <ac:chgData name="Andy Acreman" userId="05415c4dcfc197a9" providerId="LiveId" clId="{C08B90E1-8E10-45DE-A2AB-26E677067F95}" dt="2024-10-12T18:43:07.111" v="782" actId="114"/>
          <ac:spMkLst>
            <pc:docMk/>
            <pc:sldMk cId="124539479" sldId="273"/>
            <ac:spMk id="3" creationId="{DEB34E57-7A6E-29B5-5F8C-E6686139E19A}"/>
          </ac:spMkLst>
        </pc:spChg>
      </pc:sldChg>
      <pc:sldChg chg="modSp add mod modAnim">
        <pc:chgData name="Andy Acreman" userId="05415c4dcfc197a9" providerId="LiveId" clId="{C08B90E1-8E10-45DE-A2AB-26E677067F95}" dt="2024-10-12T18:36:39.400" v="751" actId="114"/>
        <pc:sldMkLst>
          <pc:docMk/>
          <pc:sldMk cId="4167190022" sldId="274"/>
        </pc:sldMkLst>
        <pc:spChg chg="mod">
          <ac:chgData name="Andy Acreman" userId="05415c4dcfc197a9" providerId="LiveId" clId="{C08B90E1-8E10-45DE-A2AB-26E677067F95}" dt="2024-10-12T18:27:46.275" v="709" actId="20577"/>
          <ac:spMkLst>
            <pc:docMk/>
            <pc:sldMk cId="4167190022" sldId="274"/>
            <ac:spMk id="2" creationId="{70EA33A1-DE62-189E-5B92-2DE6BD2DEB21}"/>
          </ac:spMkLst>
        </pc:spChg>
        <pc:spChg chg="mod">
          <ac:chgData name="Andy Acreman" userId="05415c4dcfc197a9" providerId="LiveId" clId="{C08B90E1-8E10-45DE-A2AB-26E677067F95}" dt="2024-10-12T18:36:39.400" v="751" actId="114"/>
          <ac:spMkLst>
            <pc:docMk/>
            <pc:sldMk cId="4167190022" sldId="274"/>
            <ac:spMk id="3" creationId="{4BF66723-62B8-E3B3-7B54-EC254EE73A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Footer Placeholder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5" name="Slide Number Placehold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pPr rtl="0"/>
            <a:endParaRPr/>
          </a:p>
        </p:txBody>
      </p:sp>
      <p:sp>
        <p:nvSpPr>
          <p:cNvPr id="3" name="Date Placeholder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pPr rtl="0"/>
            <a:r>
              <a:rPr lang="en-US"/>
              <a:t>2/8/2016</a:t>
            </a:r>
            <a:endParaRPr/>
          </a:p>
        </p:txBody>
      </p:sp>
      <p:sp>
        <p:nvSpPr>
          <p:cNvPr id="4" name="Slide Image Placeholder 3"/>
          <p:cNvSpPr>
            <a:spLocks noGrp="1" noRot="1" noChangeAspect="1"/>
          </p:cNvSpPr>
          <p:nvPr>
            <p:ph type="sldImg" idx="2"/>
          </p:nvPr>
        </p:nvSpPr>
        <p:spPr>
          <a:xfrm>
            <a:off x="106363" y="750888"/>
            <a:ext cx="6675437" cy="3757612"/>
          </a:xfrm>
          <a:prstGeom prst="rect">
            <a:avLst/>
          </a:prstGeom>
          <a:noFill/>
          <a:ln w="12700">
            <a:solidFill>
              <a:prstClr val="black"/>
            </a:solidFill>
          </a:ln>
        </p:spPr>
        <p:txBody>
          <a:bodyPr vert="horz" lIns="96606" tIns="48303" rIns="96606" bIns="48303" rtlCol="0" anchor="ctr"/>
          <a:lstStyle/>
          <a:p>
            <a:pPr rtl="0"/>
            <a:endParaRPr/>
          </a:p>
        </p:txBody>
      </p:sp>
      <p:sp>
        <p:nvSpPr>
          <p:cNvPr id="5" name="Notes Placeholder 4"/>
          <p:cNvSpPr>
            <a:spLocks noGrp="1"/>
          </p:cNvSpPr>
          <p:nvPr>
            <p:ph type="body" sz="quarter" idx="3"/>
          </p:nvPr>
        </p:nvSpPr>
        <p:spPr>
          <a:xfrm>
            <a:off x="688817" y="4758889"/>
            <a:ext cx="5510530" cy="4508421"/>
          </a:xfrm>
          <a:prstGeom prst="rect">
            <a:avLst/>
          </a:prstGeom>
        </p:spPr>
        <p:txBody>
          <a:bodyPr vert="horz" lIns="96606" tIns="48303" rIns="96606" bIns="48303"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pPr rtl="0"/>
            <a:endParaRPr/>
          </a:p>
        </p:txBody>
      </p:sp>
      <p:sp>
        <p:nvSpPr>
          <p:cNvPr id="7" name="Slide Number Placehold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79554-3B43-2326-5A2E-59994B88AE71}"/>
              </a:ext>
            </a:extLst>
          </p:cNvPr>
          <p:cNvSpPr>
            <a:spLocks noGrp="1"/>
          </p:cNvSpPr>
          <p:nvPr>
            <p:ph type="ctrTitle"/>
          </p:nvPr>
        </p:nvSpPr>
        <p:spPr>
          <a:xfrm>
            <a:off x="1293814" y="332656"/>
            <a:ext cx="9481118" cy="4176464"/>
          </a:xfrm>
        </p:spPr>
        <p:txBody>
          <a:bodyPr>
            <a:normAutofit fontScale="90000"/>
          </a:bodyPr>
          <a:lstStyle/>
          <a:p>
            <a:pPr algn="ctr"/>
            <a:r>
              <a:rPr lang="en-GB" b="1" dirty="0"/>
              <a:t>What Is The Gospel?</a:t>
            </a:r>
            <a:br>
              <a:rPr lang="en-GB" b="1" dirty="0"/>
            </a:br>
            <a:r>
              <a:rPr lang="en-GB" sz="4000" i="1" dirty="0"/>
              <a:t>A Five-Part Series in TCF</a:t>
            </a:r>
            <a:br>
              <a:rPr lang="en-GB" sz="4000" dirty="0"/>
            </a:br>
            <a:br>
              <a:rPr lang="en-GB" sz="4000" dirty="0"/>
            </a:br>
            <a:r>
              <a:rPr lang="en-GB" sz="4000" b="1" dirty="0">
                <a:solidFill>
                  <a:srgbClr val="FF0000"/>
                </a:solidFill>
              </a:rPr>
              <a:t>Part One</a:t>
            </a:r>
            <a:br>
              <a:rPr lang="en-GB" dirty="0"/>
            </a:br>
            <a:r>
              <a:rPr lang="en-GB" b="1" dirty="0"/>
              <a:t>“Realistic About Sin (and its Consequences)”</a:t>
            </a:r>
          </a:p>
        </p:txBody>
      </p:sp>
      <p:sp>
        <p:nvSpPr>
          <p:cNvPr id="3" name="Subtitle 2">
            <a:extLst>
              <a:ext uri="{FF2B5EF4-FFF2-40B4-BE49-F238E27FC236}">
                <a16:creationId xmlns:a16="http://schemas.microsoft.com/office/drawing/2014/main" id="{F722ACBA-C582-335E-3C2A-62E983D4E4BE}"/>
              </a:ext>
            </a:extLst>
          </p:cNvPr>
          <p:cNvSpPr>
            <a:spLocks noGrp="1"/>
          </p:cNvSpPr>
          <p:nvPr>
            <p:ph type="subTitle" idx="1"/>
          </p:nvPr>
        </p:nvSpPr>
        <p:spPr>
          <a:xfrm>
            <a:off x="1293036" y="4941168"/>
            <a:ext cx="9481117" cy="1584176"/>
          </a:xfrm>
        </p:spPr>
        <p:txBody>
          <a:bodyPr>
            <a:noAutofit/>
          </a:bodyPr>
          <a:lstStyle/>
          <a:p>
            <a:pPr algn="ctr"/>
            <a:r>
              <a:rPr lang="en-GB" sz="3600" b="1" dirty="0"/>
              <a:t>By Andy Acreman</a:t>
            </a:r>
          </a:p>
          <a:p>
            <a:pPr algn="ctr"/>
            <a:endParaRPr lang="en-GB" sz="3600" b="1" dirty="0"/>
          </a:p>
          <a:p>
            <a:pPr algn="ctr"/>
            <a:r>
              <a:rPr lang="en-GB" sz="3600" b="1" dirty="0"/>
              <a:t>13</a:t>
            </a:r>
            <a:r>
              <a:rPr lang="en-GB" sz="3600" b="1" baseline="30000" dirty="0"/>
              <a:t>th</a:t>
            </a:r>
            <a:r>
              <a:rPr lang="en-GB" sz="3600" b="1" dirty="0"/>
              <a:t> October 2024</a:t>
            </a:r>
          </a:p>
        </p:txBody>
      </p:sp>
    </p:spTree>
    <p:extLst>
      <p:ext uri="{BB962C8B-B14F-4D97-AF65-F5344CB8AC3E}">
        <p14:creationId xmlns:p14="http://schemas.microsoft.com/office/powerpoint/2010/main" val="237442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E2543-63D7-C384-1991-F126E88A75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DC623-A497-9533-2A84-BB4E53E8CE18}"/>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#2 – Sin Enslaves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899293-23BD-FE3B-7778-29B795DC547B}"/>
              </a:ext>
            </a:extLst>
          </p:cNvPr>
          <p:cNvSpPr>
            <a:spLocks noGrp="1"/>
          </p:cNvSpPr>
          <p:nvPr>
            <p:ph idx="1"/>
          </p:nvPr>
        </p:nvSpPr>
        <p:spPr>
          <a:xfrm>
            <a:off x="1293813" y="1268760"/>
            <a:ext cx="9601200" cy="5112568"/>
          </a:xfrm>
        </p:spPr>
        <p:txBody>
          <a:bodyPr>
            <a:noAutofit/>
          </a:bodyPr>
          <a:lstStyle/>
          <a:p>
            <a:pPr marL="463868" indent="-285750">
              <a:lnSpc>
                <a:spcPct val="115000"/>
              </a:lnSpc>
              <a:buFont typeface="Courier New" panose="02070309020205020404" pitchFamily="49" charset="0"/>
              <a:buChar char="o"/>
            </a:pPr>
            <a:r>
              <a:rPr lang="en-GB" b="1" kern="100" dirty="0">
                <a:latin typeface="Aptos" panose="020B0004020202020204" pitchFamily="34" charset="0"/>
                <a:ea typeface="Times New Roman" panose="02020603050405020304" pitchFamily="18" charset="0"/>
                <a:cs typeface="Times New Roman" panose="02020603050405020304" pitchFamily="18" charset="0"/>
              </a:rPr>
              <a:t>The scene is a prison…</a:t>
            </a:r>
          </a:p>
          <a:p>
            <a:pPr marL="463868" indent="-285750">
              <a:lnSpc>
                <a:spcPct val="115000"/>
              </a:lnSpc>
              <a:buFont typeface="Courier New" panose="02070309020205020404" pitchFamily="49" charset="0"/>
              <a:buChar char="o"/>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7:14-15,18-19 NIV.  We know that the law is spiritual; but I am unspiritual, sold as a slave to sin.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15</a:t>
            </a:r>
            <a:r>
              <a:rPr lang="en-GB" b="1" i="1" kern="100" dirty="0">
                <a:latin typeface="Aptos" panose="020B0004020202020204" pitchFamily="34" charset="0"/>
                <a:ea typeface="Times New Roman" panose="02020603050405020304" pitchFamily="18" charset="0"/>
                <a:cs typeface="Times New Roman" panose="02020603050405020304" pitchFamily="18" charset="0"/>
              </a:rPr>
              <a:t> I do not understand what I do.  For what I want to do I do not do, but what I hate I do…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18</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For I know that good itself does not dwell in me, that is, in my sinful nature.  For I have the desire to do what is good, but I cannot carry it out.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19</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For I do not do the good I want to do, but the evil I do not want to do - this I keep on doing.</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463868" indent="-285750">
              <a:lnSpc>
                <a:spcPct val="115000"/>
              </a:lnSpc>
              <a:spcAft>
                <a:spcPts val="800"/>
              </a:spcAft>
              <a:buFont typeface="Courier New" panose="02070309020205020404" pitchFamily="49" charset="0"/>
              <a:buChar char="o"/>
            </a:pPr>
            <a:r>
              <a:rPr lang="en-GB" b="1" kern="100" dirty="0">
                <a:latin typeface="Aptos" panose="020B0004020202020204" pitchFamily="34" charset="0"/>
                <a:ea typeface="Times New Roman" panose="02020603050405020304" pitchFamily="18" charset="0"/>
                <a:cs typeface="Times New Roman" panose="02020603050405020304" pitchFamily="18" charset="0"/>
              </a:rPr>
              <a:t>The drive of sin in our old nature causes us to slip back into our bad habits and evil behaviour, rebelling against God, despite our high-minded resolutions to be better. </a:t>
            </a:r>
          </a:p>
        </p:txBody>
      </p:sp>
    </p:spTree>
    <p:extLst>
      <p:ext uri="{BB962C8B-B14F-4D97-AF65-F5344CB8AC3E}">
        <p14:creationId xmlns:p14="http://schemas.microsoft.com/office/powerpoint/2010/main" val="1211253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2B5B7-5BA5-46B4-5F55-E8E6DD3EE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4A5D3-7546-2654-DCB2-A5EF10055096}"/>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#2 – Sin Enslaves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1C7C55-7EA4-927D-5D5A-3FDB9D0301CB}"/>
              </a:ext>
            </a:extLst>
          </p:cNvPr>
          <p:cNvSpPr>
            <a:spLocks noGrp="1"/>
          </p:cNvSpPr>
          <p:nvPr>
            <p:ph idx="1"/>
          </p:nvPr>
        </p:nvSpPr>
        <p:spPr>
          <a:xfrm>
            <a:off x="1293813" y="1124744"/>
            <a:ext cx="9601200" cy="5256584"/>
          </a:xfrm>
        </p:spPr>
        <p:txBody>
          <a:bodyPr>
            <a:noAutofit/>
          </a:bodyPr>
          <a:lstStyle/>
          <a:p>
            <a:pPr marL="178118" indent="0">
              <a:lnSpc>
                <a:spcPct val="115000"/>
              </a:lnSpc>
              <a:buNone/>
            </a:pPr>
            <a:r>
              <a:rPr lang="en-GB" b="1" i="1" dirty="0">
                <a:latin typeface="Aptos" panose="020B0004020202020204" pitchFamily="34" charset="0"/>
                <a:ea typeface="Times New Roman" panose="02020603050405020304" pitchFamily="18" charset="0"/>
                <a:cs typeface="Times New Roman" panose="02020603050405020304" pitchFamily="18" charset="0"/>
              </a:rPr>
              <a:t>Romans 1:18-32 NIV.  The wrath of God is being revealed from heaven against all the godlessness and wickedness of people, who suppress the truth by their wickedness,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19</a:t>
            </a:r>
            <a:r>
              <a:rPr lang="en-GB" b="1" i="1" dirty="0">
                <a:latin typeface="Aptos" panose="020B0004020202020204" pitchFamily="34" charset="0"/>
                <a:ea typeface="Times New Roman" panose="02020603050405020304" pitchFamily="18" charset="0"/>
                <a:cs typeface="Times New Roman" panose="02020603050405020304" pitchFamily="18" charset="0"/>
              </a:rPr>
              <a:t> since what may be known about God is plain to them, because God has made it plain to them.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20</a:t>
            </a:r>
            <a:r>
              <a:rPr lang="en-GB" b="1" i="1" dirty="0">
                <a:latin typeface="Aptos" panose="020B0004020202020204" pitchFamily="34" charset="0"/>
                <a:ea typeface="Times New Roman" panose="02020603050405020304" pitchFamily="18" charset="0"/>
                <a:cs typeface="Times New Roman" panose="02020603050405020304" pitchFamily="18" charset="0"/>
              </a:rPr>
              <a:t> For since the creation of the world God’s invisible qualities—his eternal power and divine nature—have been clearly seen, being understood from what has been made, so that people are without excuse.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21</a:t>
            </a:r>
            <a:r>
              <a:rPr lang="en-GB" b="1" i="1" dirty="0">
                <a:latin typeface="Aptos" panose="020B0004020202020204" pitchFamily="34" charset="0"/>
                <a:ea typeface="Times New Roman" panose="02020603050405020304" pitchFamily="18" charset="0"/>
                <a:cs typeface="Times New Roman" panose="02020603050405020304" pitchFamily="18" charset="0"/>
              </a:rPr>
              <a:t> For although they knew God, they neither glorified him as God nor gave thanks to him, but their thinking became futile, and their foolish hearts were darkened.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22</a:t>
            </a:r>
            <a:r>
              <a:rPr lang="en-GB" b="1" i="1" dirty="0">
                <a:latin typeface="Aptos" panose="020B0004020202020204" pitchFamily="34" charset="0"/>
                <a:ea typeface="Times New Roman" panose="02020603050405020304" pitchFamily="18" charset="0"/>
                <a:cs typeface="Times New Roman" panose="02020603050405020304" pitchFamily="18" charset="0"/>
              </a:rPr>
              <a:t> Although they claimed to be wise, they became fools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23</a:t>
            </a:r>
            <a:r>
              <a:rPr lang="en-GB" b="1" i="1" dirty="0">
                <a:latin typeface="Aptos" panose="020B0004020202020204" pitchFamily="34" charset="0"/>
                <a:ea typeface="Times New Roman" panose="02020603050405020304" pitchFamily="18" charset="0"/>
                <a:cs typeface="Times New Roman" panose="02020603050405020304" pitchFamily="18" charset="0"/>
              </a:rPr>
              <a:t> and exchanged the glory of the immortal God for images made to look like a mortal human being and birds and animals and reptiles.</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979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32DB-BE0E-3E49-BB8E-96A1D7C13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BCB70-3B54-4E72-771B-A84D3F194E16}"/>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#2 – Sin Enslaves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BBA047-A5E9-52F5-9644-5F74C1A96ACE}"/>
              </a:ext>
            </a:extLst>
          </p:cNvPr>
          <p:cNvSpPr>
            <a:spLocks noGrp="1"/>
          </p:cNvSpPr>
          <p:nvPr>
            <p:ph idx="1"/>
          </p:nvPr>
        </p:nvSpPr>
        <p:spPr>
          <a:xfrm>
            <a:off x="1293813" y="1052736"/>
            <a:ext cx="9601200" cy="5328592"/>
          </a:xfrm>
        </p:spPr>
        <p:txBody>
          <a:bodyPr>
            <a:noAutofit/>
          </a:bodyPr>
          <a:lstStyle/>
          <a:p>
            <a:pPr marL="178118" indent="0">
              <a:lnSpc>
                <a:spcPct val="115000"/>
              </a:lnSpc>
              <a:buNone/>
            </a:pP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24</a:t>
            </a:r>
            <a:r>
              <a:rPr lang="en-GB" b="1" i="1" dirty="0">
                <a:latin typeface="Aptos" panose="020B0004020202020204" pitchFamily="34" charset="0"/>
                <a:ea typeface="Times New Roman" panose="02020603050405020304" pitchFamily="18" charset="0"/>
                <a:cs typeface="Times New Roman" panose="02020603050405020304" pitchFamily="18" charset="0"/>
              </a:rPr>
              <a:t> Therefore God gave them over in the sinful desires of their hearts to sexual impurity for the degrading of their bodies with one another.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25</a:t>
            </a:r>
            <a:r>
              <a:rPr lang="en-GB" b="1" i="1" dirty="0">
                <a:latin typeface="Aptos" panose="020B0004020202020204" pitchFamily="34" charset="0"/>
                <a:ea typeface="Times New Roman" panose="02020603050405020304" pitchFamily="18" charset="0"/>
                <a:cs typeface="Times New Roman" panose="02020603050405020304" pitchFamily="18" charset="0"/>
              </a:rPr>
              <a:t> They exchanged the truth about God for a lie and worshiped and served created things rather than the Creator—who is forever praised. Amen.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26</a:t>
            </a:r>
            <a:r>
              <a:rPr lang="en-GB" b="1" i="1" dirty="0">
                <a:latin typeface="Aptos" panose="020B0004020202020204" pitchFamily="34" charset="0"/>
                <a:ea typeface="Times New Roman" panose="02020603050405020304" pitchFamily="18" charset="0"/>
                <a:cs typeface="Times New Roman" panose="02020603050405020304" pitchFamily="18" charset="0"/>
              </a:rPr>
              <a:t> Because of this, God gave them over to shameful lusts.  Even their women exchanged natural sexual relations for unnatural ones.  </a:t>
            </a:r>
            <a:r>
              <a:rPr lang="en-GB" b="1" i="1" baseline="30000" dirty="0">
                <a:latin typeface="Aptos" panose="020B0004020202020204" pitchFamily="34" charset="0"/>
                <a:ea typeface="Times New Roman" panose="02020603050405020304" pitchFamily="18" charset="0"/>
                <a:cs typeface="Times New Roman" panose="02020603050405020304" pitchFamily="18" charset="0"/>
              </a:rPr>
              <a:t>27</a:t>
            </a:r>
            <a:r>
              <a:rPr lang="en-GB" b="1" i="1" dirty="0">
                <a:latin typeface="Aptos" panose="020B0004020202020204" pitchFamily="34" charset="0"/>
                <a:ea typeface="Times New Roman" panose="02020603050405020304" pitchFamily="18" charset="0"/>
                <a:cs typeface="Times New Roman" panose="02020603050405020304" pitchFamily="18" charset="0"/>
              </a:rPr>
              <a:t> In the same way the men also abandoned natural relations with women and were inflamed with lust for one another.  Men committed shameful acts with other men and received in themselves the due penalty for their error.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28</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Furthermore, just as they did not think it worthwhile to retain the knowledge of God, so God gave them over to a depraved mind, so that they do what ought not to be done. </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131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10F3D-0D7E-6FE1-AC4E-B38DB6767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17F84-38E5-264A-22BA-11BAD71EA211}"/>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#2 – Sin Enslaves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8D9BC49-1FCB-7590-793A-218765A0623F}"/>
              </a:ext>
            </a:extLst>
          </p:cNvPr>
          <p:cNvSpPr>
            <a:spLocks noGrp="1"/>
          </p:cNvSpPr>
          <p:nvPr>
            <p:ph idx="1"/>
          </p:nvPr>
        </p:nvSpPr>
        <p:spPr>
          <a:xfrm>
            <a:off x="1293813" y="1340768"/>
            <a:ext cx="9601200" cy="5040560"/>
          </a:xfrm>
        </p:spPr>
        <p:txBody>
          <a:bodyPr>
            <a:noAutofit/>
          </a:bodyPr>
          <a:lstStyle/>
          <a:p>
            <a:pPr marL="178118" indent="0">
              <a:lnSpc>
                <a:spcPct val="115000"/>
              </a:lnSpc>
              <a:buNone/>
            </a:pP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29</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They have become filled with every kind of wickedness, evil, greed and depravity.  They are full of envy, murder, strife, deceit and malice.  They are gossips,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30</a:t>
            </a:r>
            <a:r>
              <a:rPr lang="en-GB" b="1" i="1" kern="100" dirty="0">
                <a:latin typeface="Aptos" panose="020B0004020202020204" pitchFamily="34" charset="0"/>
                <a:ea typeface="Times New Roman" panose="02020603050405020304" pitchFamily="18" charset="0"/>
                <a:cs typeface="Times New Roman" panose="02020603050405020304" pitchFamily="18" charset="0"/>
              </a:rPr>
              <a:t> slanderers, God-haters, insolent, arrogant and boastful; they invent ways of doing evil; they disobey their parents;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31</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they have no understanding, no fidelity, no love, no mercy.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32</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Although they know God’s righteous decree that those who do such things deserve death, they not only continue to do these very things but also approve of those who practice them.</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Sin is a slippery slope!  The more we give in to those rebellious behaviours, the worse our behaviour becomes – it’s rather like a narcotic addiction! </a:t>
            </a:r>
          </a:p>
        </p:txBody>
      </p:sp>
    </p:spTree>
    <p:extLst>
      <p:ext uri="{BB962C8B-B14F-4D97-AF65-F5344CB8AC3E}">
        <p14:creationId xmlns:p14="http://schemas.microsoft.com/office/powerpoint/2010/main" val="3641332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036E0-3B64-4306-F219-DFCB9B98A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CBE81-DACE-3828-FF28-1CFC8A2E12D6}"/>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#3 – Sin Separates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679EE1E-31BD-E02A-C8D5-42391971DDC1}"/>
              </a:ext>
            </a:extLst>
          </p:cNvPr>
          <p:cNvSpPr>
            <a:spLocks noGrp="1"/>
          </p:cNvSpPr>
          <p:nvPr>
            <p:ph idx="1"/>
          </p:nvPr>
        </p:nvSpPr>
        <p:spPr>
          <a:xfrm>
            <a:off x="1293813" y="1340768"/>
            <a:ext cx="9601200" cy="5040560"/>
          </a:xfrm>
        </p:spPr>
        <p:txBody>
          <a:bodyPr>
            <a:noAutofit/>
          </a:bodyPr>
          <a:lstStyle/>
          <a:p>
            <a:pPr marL="521018" indent="-342900">
              <a:lnSpc>
                <a:spcPct val="115000"/>
              </a:lnSpc>
            </a:pPr>
            <a:r>
              <a:rPr lang="en-GB" b="1" kern="100" dirty="0">
                <a:latin typeface="Aptos" panose="020B0004020202020204" pitchFamily="34" charset="0"/>
                <a:ea typeface="Times New Roman" panose="02020603050405020304" pitchFamily="18" charset="0"/>
                <a:cs typeface="Times New Roman" panose="02020603050405020304" pitchFamily="18" charset="0"/>
              </a:rPr>
              <a:t>The scene is a leper colony: a place of exclusion…</a:t>
            </a:r>
          </a:p>
          <a:p>
            <a:pPr marL="521018" indent="-342900">
              <a:lnSpc>
                <a:spcPct val="115000"/>
              </a:lnSpc>
            </a:pPr>
            <a:r>
              <a:rPr lang="en-GB" b="1" i="1" kern="100" dirty="0">
                <a:latin typeface="Aptos" panose="020B0004020202020204" pitchFamily="34" charset="0"/>
                <a:ea typeface="Times New Roman" panose="02020603050405020304" pitchFamily="18" charset="0"/>
                <a:cs typeface="Times New Roman" panose="02020603050405020304" pitchFamily="18" charset="0"/>
              </a:rPr>
              <a:t>Isaiah 59:2 NIV.  But your iniquities have separated you from your God; your sins have hidden his face from you, so that He will not hear.</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pPr>
            <a:r>
              <a:rPr lang="en-GB" b="1" kern="100" dirty="0">
                <a:latin typeface="Aptos" panose="020B0004020202020204" pitchFamily="34" charset="0"/>
                <a:ea typeface="Times New Roman" panose="02020603050405020304" pitchFamily="18" charset="0"/>
                <a:cs typeface="Times New Roman" panose="02020603050405020304" pitchFamily="18" charset="0"/>
              </a:rPr>
              <a:t>A barrier </a:t>
            </a:r>
            <a:r>
              <a:rPr lang="en-GB"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between us and God</a:t>
            </a:r>
            <a:r>
              <a:rPr lang="en-GB" b="1" kern="100" dirty="0">
                <a:latin typeface="Aptos" panose="020B0004020202020204" pitchFamily="34" charset="0"/>
                <a:ea typeface="Times New Roman" panose="02020603050405020304" pitchFamily="18" charset="0"/>
                <a:cs typeface="Times New Roman" panose="02020603050405020304" pitchFamily="18" charset="0"/>
              </a:rPr>
              <a:t>.  Destroying the relationship that He planned we should always have together.</a:t>
            </a:r>
          </a:p>
        </p:txBody>
      </p:sp>
    </p:spTree>
    <p:extLst>
      <p:ext uri="{BB962C8B-B14F-4D97-AF65-F5344CB8AC3E}">
        <p14:creationId xmlns:p14="http://schemas.microsoft.com/office/powerpoint/2010/main" val="2111177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850C8-2EB8-5B88-0C1C-3648A30BB7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8A898-13DE-A793-96EA-58B230514C6C}"/>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#3 – Sin Separates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B71340-4B9A-F130-ACE4-2D1DA4B057F1}"/>
              </a:ext>
            </a:extLst>
          </p:cNvPr>
          <p:cNvSpPr>
            <a:spLocks noGrp="1"/>
          </p:cNvSpPr>
          <p:nvPr>
            <p:ph idx="1"/>
          </p:nvPr>
        </p:nvSpPr>
        <p:spPr>
          <a:xfrm>
            <a:off x="1293813" y="1340768"/>
            <a:ext cx="9601200" cy="5040560"/>
          </a:xfrm>
        </p:spPr>
        <p:txBody>
          <a:bodyPr>
            <a:noAutofit/>
          </a:bodyPr>
          <a:lstStyle/>
          <a:p>
            <a:pPr marL="521018" lvl="0" indent="-342900">
              <a:lnSpc>
                <a:spcPct val="115000"/>
              </a:lnSpc>
            </a:pPr>
            <a:r>
              <a:rPr lang="en-GB" b="1" i="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Ephesians 2:12,14,19 NIV.  …Remember that at that time you were separate from Christ, excluded from citizenship in Israel and foreigners to the covenants of the promise, without hope and without God in the world… </a:t>
            </a:r>
            <a:r>
              <a:rPr lang="en-GB" b="1" i="1" kern="100" baseline="300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14</a:t>
            </a:r>
            <a:r>
              <a:rPr lang="en-GB" b="1" i="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 For he himself is our peace, who has made the two groups one and has destroyed the barrier, the dividing wall of hostility… </a:t>
            </a:r>
            <a:r>
              <a:rPr lang="en-GB" b="1" i="1" kern="100" baseline="300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19</a:t>
            </a:r>
            <a:r>
              <a:rPr lang="en-GB" b="1" i="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 Consequently, you are no longer foreigners and strangers, but fellow citizens with God's people and also members of his household,</a:t>
            </a:r>
            <a:endParaRPr lang="en-GB" b="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endParaRPr>
          </a:p>
          <a:p>
            <a:pPr marL="521018" lvl="0" indent="-342900">
              <a:lnSpc>
                <a:spcPct val="115000"/>
              </a:lnSpc>
              <a:spcAft>
                <a:spcPts val="800"/>
              </a:spcAft>
            </a:pPr>
            <a:r>
              <a:rPr lang="en-GB" b="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Barriers </a:t>
            </a:r>
            <a:r>
              <a:rPr lang="en-GB"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between one human and another</a:t>
            </a:r>
            <a:r>
              <a:rPr lang="en-GB" b="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rPr>
              <a:t>, and between one group and another.  Racism, sexism, tribalism, prejudice.</a:t>
            </a:r>
          </a:p>
        </p:txBody>
      </p:sp>
    </p:spTree>
    <p:extLst>
      <p:ext uri="{BB962C8B-B14F-4D97-AF65-F5344CB8AC3E}">
        <p14:creationId xmlns:p14="http://schemas.microsoft.com/office/powerpoint/2010/main" val="705522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A5C33-0AAD-7C30-15B2-CD75F6AE6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8BCBE-A1D1-B4A1-BB61-5996587A0D65}"/>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In Summary…</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B34E57-7A6E-29B5-5F8C-E6686139E19A}"/>
              </a:ext>
            </a:extLst>
          </p:cNvPr>
          <p:cNvSpPr>
            <a:spLocks noGrp="1"/>
          </p:cNvSpPr>
          <p:nvPr>
            <p:ph idx="1"/>
          </p:nvPr>
        </p:nvSpPr>
        <p:spPr>
          <a:xfrm>
            <a:off x="1293813" y="1340768"/>
            <a:ext cx="9601200" cy="5040560"/>
          </a:xfrm>
        </p:spPr>
        <p:txBody>
          <a:bodyPr>
            <a:noAutofit/>
          </a:bodyPr>
          <a:lstStyle/>
          <a:p>
            <a:pPr marL="521018" indent="-342900">
              <a:lnSpc>
                <a:spcPct val="115000"/>
              </a:lnSpc>
            </a:pPr>
            <a:r>
              <a:rPr lang="en-GB" b="1" dirty="0">
                <a:latin typeface="Aptos" panose="020B0004020202020204" pitchFamily="34" charset="0"/>
                <a:ea typeface="Times New Roman" panose="02020603050405020304" pitchFamily="18" charset="0"/>
                <a:cs typeface="Times New Roman" panose="02020603050405020304" pitchFamily="18" charset="0"/>
              </a:rPr>
              <a:t>Sin is rebellion against the commands of Almighty God</a:t>
            </a:r>
          </a:p>
          <a:p>
            <a:pPr marL="521018" indent="-342900">
              <a:lnSpc>
                <a:spcPct val="115000"/>
              </a:lnSpc>
            </a:pPr>
            <a:r>
              <a:rPr lang="en-GB" b="1" dirty="0">
                <a:latin typeface="Aptos" panose="020B0004020202020204" pitchFamily="34" charset="0"/>
                <a:ea typeface="Times New Roman" panose="02020603050405020304" pitchFamily="18" charset="0"/>
                <a:cs typeface="Times New Roman" panose="02020603050405020304" pitchFamily="18" charset="0"/>
              </a:rPr>
              <a:t>Sin now harmfully affects every member of the human race </a:t>
            </a:r>
          </a:p>
          <a:p>
            <a:pPr marL="521018" indent="-342900">
              <a:lnSpc>
                <a:spcPct val="115000"/>
              </a:lnSpc>
            </a:pPr>
            <a:r>
              <a:rPr lang="en-GB" b="1" dirty="0">
                <a:latin typeface="Aptos" panose="020B0004020202020204" pitchFamily="34" charset="0"/>
                <a:ea typeface="Times New Roman" panose="02020603050405020304" pitchFamily="18" charset="0"/>
                <a:cs typeface="Times New Roman" panose="02020603050405020304" pitchFamily="18" charset="0"/>
              </a:rPr>
              <a:t>Sin </a:t>
            </a:r>
            <a:r>
              <a:rPr lang="en-GB" b="1" i="1" dirty="0">
                <a:latin typeface="Aptos" panose="020B0004020202020204" pitchFamily="34" charset="0"/>
                <a:ea typeface="Times New Roman" panose="02020603050405020304" pitchFamily="18" charset="0"/>
                <a:cs typeface="Times New Roman" panose="02020603050405020304" pitchFamily="18" charset="0"/>
              </a:rPr>
              <a:t>condemns</a:t>
            </a:r>
            <a:r>
              <a:rPr lang="en-GB" b="1" dirty="0">
                <a:latin typeface="Aptos" panose="020B0004020202020204" pitchFamily="34" charset="0"/>
                <a:ea typeface="Times New Roman" panose="02020603050405020304" pitchFamily="18" charset="0"/>
                <a:cs typeface="Times New Roman" panose="02020603050405020304" pitchFamily="18" charset="0"/>
              </a:rPr>
              <a:t> us... Legally x2  (Physical </a:t>
            </a:r>
            <a:r>
              <a:rPr lang="en-GB" b="1" i="1" dirty="0">
                <a:latin typeface="Aptos" panose="020B0004020202020204" pitchFamily="34" charset="0"/>
                <a:ea typeface="Times New Roman" panose="02020603050405020304" pitchFamily="18" charset="0"/>
                <a:cs typeface="Times New Roman" panose="02020603050405020304" pitchFamily="18" charset="0"/>
              </a:rPr>
              <a:t>and</a:t>
            </a:r>
            <a:r>
              <a:rPr lang="en-GB" b="1" dirty="0">
                <a:latin typeface="Aptos" panose="020B0004020202020204" pitchFamily="34" charset="0"/>
                <a:ea typeface="Times New Roman" panose="02020603050405020304" pitchFamily="18" charset="0"/>
                <a:cs typeface="Times New Roman" panose="02020603050405020304" pitchFamily="18" charset="0"/>
              </a:rPr>
              <a:t> Eternal Deaths)</a:t>
            </a:r>
          </a:p>
          <a:p>
            <a:pPr marL="521018" lvl="0" indent="-342900">
              <a:lnSpc>
                <a:spcPct val="115000"/>
              </a:lnSpc>
              <a:spcAft>
                <a:spcPts val="800"/>
              </a:spcAft>
            </a:pPr>
            <a:r>
              <a:rPr lang="en-GB" b="1" dirty="0">
                <a:latin typeface="Aptos" panose="020B0004020202020204" pitchFamily="34" charset="0"/>
                <a:ea typeface="Times New Roman" panose="02020603050405020304" pitchFamily="18" charset="0"/>
                <a:cs typeface="Times New Roman" panose="02020603050405020304" pitchFamily="18" charset="0"/>
              </a:rPr>
              <a:t>Sin </a:t>
            </a:r>
            <a:r>
              <a:rPr lang="en-GB" b="1" i="1" dirty="0">
                <a:latin typeface="Aptos" panose="020B0004020202020204" pitchFamily="34" charset="0"/>
                <a:ea typeface="Times New Roman" panose="02020603050405020304" pitchFamily="18" charset="0"/>
                <a:cs typeface="Times New Roman" panose="02020603050405020304" pitchFamily="18" charset="0"/>
              </a:rPr>
              <a:t>enslaves</a:t>
            </a:r>
            <a:r>
              <a:rPr lang="en-GB" b="1" dirty="0">
                <a:latin typeface="Aptos" panose="020B0004020202020204" pitchFamily="34" charset="0"/>
                <a:ea typeface="Times New Roman" panose="02020603050405020304" pitchFamily="18" charset="0"/>
                <a:cs typeface="Times New Roman" panose="02020603050405020304" pitchFamily="18" charset="0"/>
              </a:rPr>
              <a:t> us... Behaviourally</a:t>
            </a:r>
          </a:p>
          <a:p>
            <a:pPr marL="521018" indent="-342900">
              <a:lnSpc>
                <a:spcPct val="115000"/>
              </a:lnSpc>
              <a:spcAft>
                <a:spcPts val="800"/>
              </a:spcAft>
            </a:pPr>
            <a:r>
              <a:rPr lang="en-GB" b="1" dirty="0">
                <a:latin typeface="Aptos" panose="020B0004020202020204" pitchFamily="34" charset="0"/>
                <a:ea typeface="Times New Roman" panose="02020603050405020304" pitchFamily="18" charset="0"/>
                <a:cs typeface="Times New Roman" panose="02020603050405020304" pitchFamily="18" charset="0"/>
              </a:rPr>
              <a:t>Sin </a:t>
            </a:r>
            <a:r>
              <a:rPr lang="en-GB" b="1" i="1" dirty="0">
                <a:latin typeface="Aptos" panose="020B0004020202020204" pitchFamily="34" charset="0"/>
                <a:ea typeface="Times New Roman" panose="02020603050405020304" pitchFamily="18" charset="0"/>
                <a:cs typeface="Times New Roman" panose="02020603050405020304" pitchFamily="18" charset="0"/>
              </a:rPr>
              <a:t>separates</a:t>
            </a:r>
            <a:r>
              <a:rPr lang="en-GB" b="1" dirty="0">
                <a:latin typeface="Aptos" panose="020B0004020202020204" pitchFamily="34" charset="0"/>
                <a:ea typeface="Times New Roman" panose="02020603050405020304" pitchFamily="18" charset="0"/>
                <a:cs typeface="Times New Roman" panose="02020603050405020304" pitchFamily="18" charset="0"/>
              </a:rPr>
              <a:t> us... Relationally </a:t>
            </a:r>
          </a:p>
          <a:p>
            <a:pPr marL="342900" lvl="0" indent="-342900">
              <a:lnSpc>
                <a:spcPct val="115000"/>
              </a:lnSpc>
              <a:spcAft>
                <a:spcPts val="800"/>
              </a:spcAft>
              <a:buFont typeface="Wingdings" panose="05000000000000000000" pitchFamily="2" charset="2"/>
              <a:buChar char="Ø"/>
            </a:pPr>
            <a:r>
              <a:rPr lang="en-GB" b="1" i="1" kern="100" dirty="0">
                <a:latin typeface="Aptos" panose="020B0004020202020204" pitchFamily="34" charset="0"/>
                <a:ea typeface="Times New Roman" panose="02020603050405020304" pitchFamily="18" charset="0"/>
                <a:cs typeface="Times New Roman" panose="02020603050405020304" pitchFamily="18" charset="0"/>
              </a:rPr>
              <a:t>On its own this is very depressing and gloomy!</a:t>
            </a:r>
            <a:endParaRPr lang="en-GB" i="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spcAft>
                <a:spcPts val="800"/>
              </a:spcAft>
            </a:pPr>
            <a:endParaRPr lang="en-GB" b="1" dirty="0">
              <a:latin typeface="Aptos" panose="020B0004020202020204" pitchFamily="34" charset="0"/>
              <a:ea typeface="Times New Roman" panose="02020603050405020304" pitchFamily="18" charset="0"/>
              <a:cs typeface="Times New Roman" panose="02020603050405020304" pitchFamily="18" charset="0"/>
            </a:endParaRPr>
          </a:p>
          <a:p>
            <a:pPr marL="521018" lvl="0" indent="-342900">
              <a:lnSpc>
                <a:spcPct val="115000"/>
              </a:lnSpc>
              <a:spcAft>
                <a:spcPts val="800"/>
              </a:spcAft>
            </a:pPr>
            <a:endParaRPr lang="en-GB" b="1" dirty="0">
              <a:latin typeface="Aptos" panose="020B0004020202020204" pitchFamily="34" charset="0"/>
              <a:ea typeface="Times New Roman" panose="02020603050405020304" pitchFamily="18" charset="0"/>
              <a:cs typeface="Times New Roman" panose="02020603050405020304" pitchFamily="18" charset="0"/>
            </a:endParaRPr>
          </a:p>
          <a:p>
            <a:pPr marL="521018" lvl="0" indent="-342900">
              <a:lnSpc>
                <a:spcPct val="115000"/>
              </a:lnSpc>
            </a:pPr>
            <a:endParaRPr lang="en-GB" b="1" dirty="0">
              <a:latin typeface="Aptos" panose="020B0004020202020204" pitchFamily="34" charset="0"/>
              <a:ea typeface="Times New Roman" panose="02020603050405020304" pitchFamily="18" charset="0"/>
              <a:cs typeface="Times New Roman" panose="02020603050405020304" pitchFamily="18" charset="0"/>
            </a:endParaRPr>
          </a:p>
          <a:p>
            <a:pPr marL="521018" lvl="0" indent="-342900">
              <a:lnSpc>
                <a:spcPct val="115000"/>
              </a:lnSpc>
            </a:pPr>
            <a:endParaRPr lang="en-GB" b="1" kern="100" dirty="0">
              <a:solidFill>
                <a:srgbClr val="164B4F"/>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39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1A140-FF60-47B5-565E-CFC8BF571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A33A1-DE62-189E-5B92-2DE6BD2DEB21}"/>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Epilogue:  ‘The Good News’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F66723-62B8-E3B3-7B54-EC254EE73AAE}"/>
              </a:ext>
            </a:extLst>
          </p:cNvPr>
          <p:cNvSpPr>
            <a:spLocks noGrp="1"/>
          </p:cNvSpPr>
          <p:nvPr>
            <p:ph idx="1"/>
          </p:nvPr>
        </p:nvSpPr>
        <p:spPr>
          <a:xfrm>
            <a:off x="1293813" y="1052736"/>
            <a:ext cx="9601200" cy="5328592"/>
          </a:xfrm>
        </p:spPr>
        <p:txBody>
          <a:bodyPr>
            <a:noAutofit/>
          </a:bodyPr>
          <a:lstStyle/>
          <a:p>
            <a:pPr marL="342900" lvl="0" indent="-342900">
              <a:lnSpc>
                <a:spcPct val="115000"/>
              </a:lnSpc>
              <a:buFont typeface="Symbol" panose="05050102010706020507" pitchFamily="18" charset="2"/>
              <a:buChar char=""/>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1:16-17 NIV.  For I am not ashamed of the gospel, because it is the power of God that brings salvation to everyone who believes: first to the Jew, then to the Gentile.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17</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For in the gospel the righteousness of God is revealed—a righteousness that is by faith from first to last, just as it is written: “The righteous will live by faith”.</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10:9 NIV.  If you declare with your mouth, “Jesus is Lord”, and believe in your heart that God raised him from the dead, you will be saved.</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b="1" i="1" kern="100" dirty="0">
                <a:latin typeface="Aptos" panose="020B0004020202020204" pitchFamily="34" charset="0"/>
                <a:ea typeface="Times New Roman" panose="02020603050405020304" pitchFamily="18" charset="0"/>
                <a:cs typeface="Times New Roman" panose="02020603050405020304" pitchFamily="18" charset="0"/>
              </a:rPr>
              <a:t>Everyone</a:t>
            </a:r>
            <a:r>
              <a:rPr lang="en-GB" b="1" kern="100" dirty="0">
                <a:latin typeface="Aptos" panose="020B0004020202020204" pitchFamily="34" charset="0"/>
                <a:ea typeface="Times New Roman" panose="02020603050405020304" pitchFamily="18" charset="0"/>
                <a:cs typeface="Times New Roman" panose="02020603050405020304" pitchFamily="18" charset="0"/>
              </a:rPr>
              <a:t> needs to know </a:t>
            </a:r>
            <a:r>
              <a:rPr lang="en-GB" b="1" i="1" kern="100" dirty="0">
                <a:latin typeface="Aptos" panose="020B0004020202020204" pitchFamily="34" charset="0"/>
                <a:ea typeface="Times New Roman" panose="02020603050405020304" pitchFamily="18" charset="0"/>
                <a:cs typeface="Times New Roman" panose="02020603050405020304" pitchFamily="18" charset="0"/>
              </a:rPr>
              <a:t>who</a:t>
            </a:r>
            <a:r>
              <a:rPr lang="en-GB" b="1" kern="100" dirty="0">
                <a:latin typeface="Aptos" panose="020B0004020202020204" pitchFamily="34" charset="0"/>
                <a:ea typeface="Times New Roman" panose="02020603050405020304" pitchFamily="18" charset="0"/>
                <a:cs typeface="Times New Roman" panose="02020603050405020304" pitchFamily="18" charset="0"/>
              </a:rPr>
              <a:t> to call on for salvation.  </a:t>
            </a:r>
          </a:p>
          <a:p>
            <a:pPr marL="342900" lvl="0" indent="-342900">
              <a:lnSpc>
                <a:spcPct val="115000"/>
              </a:lnSpc>
              <a:spcAft>
                <a:spcPts val="800"/>
              </a:spcAft>
              <a:buFont typeface="Symbol" panose="05050102010706020507" pitchFamily="18" charset="2"/>
              <a:buChar char=""/>
            </a:pPr>
            <a:r>
              <a:rPr lang="en-GB" b="1" i="1" kern="100" dirty="0">
                <a:latin typeface="Aptos" panose="020B0004020202020204" pitchFamily="34" charset="0"/>
                <a:ea typeface="Times New Roman" panose="02020603050405020304" pitchFamily="18" charset="0"/>
                <a:cs typeface="Times New Roman" panose="02020603050405020304" pitchFamily="18" charset="0"/>
              </a:rPr>
              <a:t>Acts 2:21 NIV.  “…Everyone who calls on the name of the Lord will be saved”.</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190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F6261-7192-BDFF-8EC6-6C53B897129B}"/>
              </a:ext>
            </a:extLst>
          </p:cNvPr>
          <p:cNvSpPr>
            <a:spLocks noGrp="1"/>
          </p:cNvSpPr>
          <p:nvPr>
            <p:ph type="title"/>
          </p:nvPr>
        </p:nvSpPr>
        <p:spPr>
          <a:xfrm>
            <a:off x="1293813" y="381000"/>
            <a:ext cx="9601200" cy="671736"/>
          </a:xfrm>
        </p:spPr>
        <p:txBody>
          <a:bodyPr/>
          <a:lstStyle/>
          <a:p>
            <a:pPr algn="ctr"/>
            <a:r>
              <a:rPr lang="en-GB" b="1" dirty="0"/>
              <a:t>What Is The Gospel? </a:t>
            </a:r>
            <a:r>
              <a:rPr lang="en-GB" sz="3200" b="1" dirty="0"/>
              <a:t>(a 5-part teaching series)</a:t>
            </a:r>
          </a:p>
        </p:txBody>
      </p:sp>
      <p:sp>
        <p:nvSpPr>
          <p:cNvPr id="3" name="Content Placeholder 2">
            <a:extLst>
              <a:ext uri="{FF2B5EF4-FFF2-40B4-BE49-F238E27FC236}">
                <a16:creationId xmlns:a16="http://schemas.microsoft.com/office/drawing/2014/main" id="{E33BFF37-D7C4-BBAB-43EE-24719B9185C0}"/>
              </a:ext>
            </a:extLst>
          </p:cNvPr>
          <p:cNvSpPr>
            <a:spLocks noGrp="1"/>
          </p:cNvSpPr>
          <p:nvPr>
            <p:ph idx="1"/>
          </p:nvPr>
        </p:nvSpPr>
        <p:spPr>
          <a:xfrm>
            <a:off x="1293813" y="1340768"/>
            <a:ext cx="9601200" cy="5040560"/>
          </a:xfrm>
        </p:spPr>
        <p:txBody>
          <a:bodyPr>
            <a:normAutofit fontScale="92500" lnSpcReduction="10000"/>
          </a:bodyPr>
          <a:lstStyle/>
          <a:p>
            <a:pPr marL="0" indent="0">
              <a:lnSpc>
                <a:spcPct val="115000"/>
              </a:lnSpc>
              <a:spcAft>
                <a:spcPts val="800"/>
              </a:spcAft>
              <a:buNone/>
            </a:pP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Jeremiah 31:33-34 NIV.  “This is the covenant I will make with the people of Israel after that time,” declares the LORD. </a:t>
            </a:r>
            <a:r>
              <a:rPr lang="en-GB" sz="2600" b="1" i="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 will put my law in their minds and write it on their hearts</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 I will be their God, and they will be my people.  </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No longer will they teach their neighbour, or say to one another, ‘Know the LORD,’ because </a:t>
            </a:r>
            <a:r>
              <a:rPr lang="en-GB" sz="2600" b="1" i="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they will all know me, from the least of them to the greatest,</a:t>
            </a:r>
            <a:r>
              <a:rPr lang="en-GB" sz="2600" b="1" i="1" kern="100" dirty="0">
                <a:effectLst/>
                <a:latin typeface="Aptos" panose="020B0004020202020204" pitchFamily="34" charset="0"/>
                <a:ea typeface="Times New Roman" panose="02020603050405020304" pitchFamily="18" charset="0"/>
                <a:cs typeface="Times New Roman" panose="02020603050405020304" pitchFamily="18" charset="0"/>
              </a:rPr>
              <a:t>” declares the LORD. </a:t>
            </a:r>
            <a:r>
              <a:rPr lang="en-GB" sz="2600" b="1" i="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“For I will forgive their wickedness and will remember their sins no more.”</a:t>
            </a:r>
          </a:p>
          <a:p>
            <a:pPr fontAlgn="ctr">
              <a:lnSpc>
                <a:spcPct val="115000"/>
              </a:lnSpc>
              <a:spcBef>
                <a:spcPts val="1200"/>
              </a:spcBef>
              <a:spcAft>
                <a:spcPts val="800"/>
              </a:spcAft>
            </a:pPr>
            <a:r>
              <a:rPr lang="en-GB" sz="2600" b="1" kern="100" dirty="0">
                <a:effectLst/>
                <a:latin typeface="Aptos" panose="020B0004020202020204" pitchFamily="34" charset="0"/>
                <a:ea typeface="Times New Roman" panose="02020603050405020304" pitchFamily="18" charset="0"/>
                <a:cs typeface="Times New Roman" panose="02020603050405020304" pitchFamily="18" charset="0"/>
              </a:rPr>
              <a:t>We can see that there are three main kinds of benefit outlined:</a:t>
            </a:r>
          </a:p>
          <a:p>
            <a:pPr marL="896302" lvl="2" indent="-342900" fontAlgn="ctr">
              <a:lnSpc>
                <a:spcPct val="115000"/>
              </a:lnSpc>
              <a:buFont typeface="+mj-lt"/>
              <a:buAutoNum type="arabicPeriod"/>
            </a:pPr>
            <a:r>
              <a:rPr lang="en-GB" sz="2600" b="1" kern="100" dirty="0">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Judicial Innocence</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buFont typeface="+mj-lt"/>
              <a:buAutoNum type="arabicPeriod"/>
            </a:pPr>
            <a:r>
              <a:rPr lang="en-GB" sz="2600" b="1" kern="1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rPr>
              <a:t>Inner Christlikeness </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896302" lvl="2" indent="-342900" fontAlgn="ctr">
              <a:lnSpc>
                <a:spcPct val="115000"/>
              </a:lnSpc>
              <a:spcAft>
                <a:spcPts val="800"/>
              </a:spcAft>
              <a:buFont typeface="+mj-lt"/>
              <a:buAutoNum type="arabicPeriod"/>
            </a:pPr>
            <a:r>
              <a:rPr lang="en-GB" sz="2600" b="1" kern="100" dirty="0">
                <a:solidFill>
                  <a:srgbClr val="4EA72E"/>
                </a:solidFill>
                <a:effectLst/>
                <a:latin typeface="Aptos" panose="020B0004020202020204" pitchFamily="34" charset="0"/>
                <a:ea typeface="Times New Roman" panose="02020603050405020304" pitchFamily="18" charset="0"/>
                <a:cs typeface="Times New Roman" panose="02020603050405020304" pitchFamily="18" charset="0"/>
              </a:rPr>
              <a:t>Blessings of a Close Relationship with God</a:t>
            </a:r>
            <a:endParaRPr lang="en-GB" sz="2600" b="1" kern="100" dirty="0">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2461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03FC6-151E-5C91-46E3-114F582C1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1BD9CF-2E6F-D91F-C22B-2CEF1E9A472C}"/>
              </a:ext>
            </a:extLst>
          </p:cNvPr>
          <p:cNvSpPr>
            <a:spLocks noGrp="1"/>
          </p:cNvSpPr>
          <p:nvPr>
            <p:ph type="title"/>
          </p:nvPr>
        </p:nvSpPr>
        <p:spPr>
          <a:xfrm>
            <a:off x="1293813" y="381000"/>
            <a:ext cx="9601200" cy="671736"/>
          </a:xfrm>
        </p:spPr>
        <p:txBody>
          <a:bodyPr/>
          <a:lstStyle/>
          <a:p>
            <a:pPr algn="ctr"/>
            <a:r>
              <a:rPr lang="en-GB" b="1" dirty="0"/>
              <a:t>What Is The Gospel? – Topics Covered</a:t>
            </a:r>
            <a:endParaRPr lang="en-GB" sz="3200" b="1" dirty="0"/>
          </a:p>
        </p:txBody>
      </p:sp>
      <p:sp>
        <p:nvSpPr>
          <p:cNvPr id="3" name="Content Placeholder 2">
            <a:extLst>
              <a:ext uri="{FF2B5EF4-FFF2-40B4-BE49-F238E27FC236}">
                <a16:creationId xmlns:a16="http://schemas.microsoft.com/office/drawing/2014/main" id="{97C3474B-6CF9-5B28-6FB3-43145AC7B040}"/>
              </a:ext>
            </a:extLst>
          </p:cNvPr>
          <p:cNvSpPr>
            <a:spLocks noGrp="1"/>
          </p:cNvSpPr>
          <p:nvPr>
            <p:ph idx="1"/>
          </p:nvPr>
        </p:nvSpPr>
        <p:spPr>
          <a:xfrm>
            <a:off x="1293813" y="1628800"/>
            <a:ext cx="9601200" cy="4752528"/>
          </a:xfrm>
        </p:spPr>
        <p:txBody>
          <a:bodyPr>
            <a:normAutofit fontScale="92500"/>
          </a:bodyPr>
          <a:lstStyle/>
          <a:p>
            <a:pPr marL="342900" lvl="0" indent="-342900" fontAlgn="ctr">
              <a:lnSpc>
                <a:spcPct val="150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Realistic About Sin – and its consequences!</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ctr">
              <a:lnSpc>
                <a:spcPct val="150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Recognising Jesus' Death and Resurrection – what it achieved</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ctr">
              <a:lnSpc>
                <a:spcPct val="150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Righteousness as a Gift Through Faith – </a:t>
            </a:r>
            <a:r>
              <a:rPr lang="en-GB" sz="2600"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judicial innocence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ctr">
              <a:lnSpc>
                <a:spcPct val="150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Released from the Power of Sin Over Us – </a:t>
            </a:r>
            <a:r>
              <a:rPr lang="en-GB" sz="2600" b="1" kern="100" dirty="0">
                <a:solidFill>
                  <a:srgbClr val="0070C0"/>
                </a:solidFill>
                <a:latin typeface="Aptos" panose="020B0004020202020204" pitchFamily="34" charset="0"/>
                <a:ea typeface="Times New Roman" panose="02020603050405020304" pitchFamily="18" charset="0"/>
                <a:cs typeface="Times New Roman" panose="02020603050405020304" pitchFamily="18" charset="0"/>
              </a:rPr>
              <a:t>an inner Christlikeness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fontAlgn="ctr">
              <a:lnSpc>
                <a:spcPct val="150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Received Into God's Family – </a:t>
            </a:r>
            <a:r>
              <a:rPr lang="en-GB" sz="2600" b="1" kern="100" dirty="0">
                <a:solidFill>
                  <a:srgbClr val="4EA72E"/>
                </a:solidFill>
                <a:latin typeface="Aptos" panose="020B0004020202020204" pitchFamily="34" charset="0"/>
                <a:ea typeface="Times New Roman" panose="02020603050405020304" pitchFamily="18" charset="0"/>
                <a:cs typeface="Times New Roman" panose="02020603050405020304" pitchFamily="18" charset="0"/>
              </a:rPr>
              <a:t>the blessings of a close relationship </a:t>
            </a:r>
            <a:endParaRPr lang="en-GB" sz="2600" kern="100" dirty="0">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800"/>
              </a:spcAft>
            </a:pPr>
            <a:endParaRPr lang="en-GB" sz="24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18919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A541E-856F-C812-40E9-E836CDC7C7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9A453E-272E-D35F-39BF-80A7224BFA29}"/>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b="1" kern="100" dirty="0">
                <a:effectLst/>
                <a:latin typeface="Aptos" panose="020B0004020202020204" pitchFamily="34" charset="0"/>
                <a:ea typeface="Times New Roman" panose="02020603050405020304" pitchFamily="18" charset="0"/>
                <a:cs typeface="Times New Roman" panose="02020603050405020304" pitchFamily="18" charset="0"/>
              </a:rPr>
              <a:t>“Realistic About Sin and Its Consequences”</a:t>
            </a:r>
            <a:endParaRPr lang="en-GB"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EBF1775-67B9-551D-5876-9B9DE3DB77F1}"/>
              </a:ext>
            </a:extLst>
          </p:cNvPr>
          <p:cNvSpPr>
            <a:spLocks noGrp="1"/>
          </p:cNvSpPr>
          <p:nvPr>
            <p:ph idx="1"/>
          </p:nvPr>
        </p:nvSpPr>
        <p:spPr>
          <a:xfrm>
            <a:off x="1293813" y="2060848"/>
            <a:ext cx="9601200" cy="4320480"/>
          </a:xfrm>
        </p:spPr>
        <p:txBody>
          <a:bodyPr>
            <a:normAutofit/>
          </a:bodyPr>
          <a:lstStyle/>
          <a:p>
            <a:pPr marL="342900" lvl="0" indent="-342900">
              <a:lnSpc>
                <a:spcPct val="115000"/>
              </a:lnSpc>
              <a:buFont typeface="Symbol" panose="05050102010706020507" pitchFamily="18" charset="2"/>
              <a:buChar char=""/>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What is Sin and where did it originate?</a:t>
            </a:r>
          </a:p>
          <a:p>
            <a:pPr marL="342900" lvl="0" indent="-342900">
              <a:lnSpc>
                <a:spcPct val="115000"/>
              </a:lnSpc>
              <a:buFont typeface="Symbol" panose="05050102010706020507" pitchFamily="18" charset="2"/>
              <a:buChar char=""/>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Who does it affect?</a:t>
            </a:r>
          </a:p>
          <a:p>
            <a:pPr marL="342900" lvl="0" indent="-342900">
              <a:lnSpc>
                <a:spcPct val="115000"/>
              </a:lnSpc>
              <a:buFont typeface="Symbol" panose="05050102010706020507" pitchFamily="18" charset="2"/>
              <a:buChar char=""/>
            </a:pP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2800" b="1" kern="100" dirty="0">
                <a:latin typeface="Aptos" panose="020B0004020202020204" pitchFamily="34" charset="0"/>
                <a:ea typeface="Times New Roman" panose="02020603050405020304" pitchFamily="18" charset="0"/>
                <a:cs typeface="Times New Roman" panose="02020603050405020304" pitchFamily="18" charset="0"/>
              </a:rPr>
              <a:t>What are the Consequences of sin in our lives?</a:t>
            </a:r>
            <a:endParaRPr lang="en-GB" sz="2800" kern="100" dirty="0">
              <a:latin typeface="Aptos" panose="020B00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882149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46DC7-35BD-61D9-5C7B-C7FD84707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40525-B584-1A8B-EC8C-D19C0D4F37A4}"/>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What is Sin and where did it originate?</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C3D1B8-020E-DD99-4945-BBBAA325A7CA}"/>
              </a:ext>
            </a:extLst>
          </p:cNvPr>
          <p:cNvSpPr>
            <a:spLocks noGrp="1"/>
          </p:cNvSpPr>
          <p:nvPr>
            <p:ph idx="1"/>
          </p:nvPr>
        </p:nvSpPr>
        <p:spPr>
          <a:xfrm>
            <a:off x="1293813" y="1268760"/>
            <a:ext cx="9601200" cy="5112568"/>
          </a:xfrm>
        </p:spPr>
        <p:txBody>
          <a:bodyPr>
            <a:normAutofit/>
          </a:bodyPr>
          <a:lstStyle/>
          <a:p>
            <a:pPr lvl="0"/>
            <a:r>
              <a:rPr lang="en-GB" b="1" i="1" dirty="0">
                <a:latin typeface="Aptos" panose="020B0004020202020204" pitchFamily="34" charset="0"/>
              </a:rPr>
              <a:t>1 John 3:4 NIV.  Everyone who sins breaks the law; in fact, sin is lawlessness.</a:t>
            </a:r>
            <a:endParaRPr lang="en-GB" b="1" dirty="0">
              <a:latin typeface="Aptos" panose="020B0004020202020204" pitchFamily="34" charset="0"/>
            </a:endParaRPr>
          </a:p>
          <a:p>
            <a:pPr lvl="0"/>
            <a:r>
              <a:rPr lang="en-GB" b="1" dirty="0">
                <a:latin typeface="Aptos" panose="020B0004020202020204" pitchFamily="34" charset="0"/>
              </a:rPr>
              <a:t>Therefore, sin is rebellion against the will and commands of Almighty God.  It describes both the </a:t>
            </a:r>
            <a:r>
              <a:rPr lang="en-GB" b="1" i="1" dirty="0">
                <a:latin typeface="Aptos" panose="020B0004020202020204" pitchFamily="34" charset="0"/>
              </a:rPr>
              <a:t>act </a:t>
            </a:r>
            <a:r>
              <a:rPr lang="en-GB" b="1" dirty="0">
                <a:latin typeface="Aptos" panose="020B0004020202020204" pitchFamily="34" charset="0"/>
              </a:rPr>
              <a:t>of rebelling and the </a:t>
            </a:r>
            <a:r>
              <a:rPr lang="en-GB" b="1" i="1" dirty="0">
                <a:latin typeface="Aptos" panose="020B0004020202020204" pitchFamily="34" charset="0"/>
              </a:rPr>
              <a:t>tendency </a:t>
            </a:r>
            <a:r>
              <a:rPr lang="en-GB" b="1" dirty="0">
                <a:latin typeface="Aptos" panose="020B0004020202020204" pitchFamily="34" charset="0"/>
              </a:rPr>
              <a:t>to rebel.</a:t>
            </a:r>
          </a:p>
          <a:p>
            <a:pPr lvl="0"/>
            <a:r>
              <a:rPr lang="en-GB" b="1" i="1" dirty="0">
                <a:latin typeface="Aptos" panose="020B0004020202020204" pitchFamily="34" charset="0"/>
              </a:rPr>
              <a:t>Romans 5:12 NIV.  Therefore, just as sin entered the world through one man, and death through sin, and in this way, death came to all people, because all sinned…</a:t>
            </a:r>
            <a:endParaRPr lang="en-GB" b="1" dirty="0">
              <a:latin typeface="Aptos" panose="020B0004020202020204" pitchFamily="34" charset="0"/>
            </a:endParaRPr>
          </a:p>
          <a:p>
            <a:pPr lvl="0"/>
            <a:r>
              <a:rPr lang="en-GB" b="1" dirty="0">
                <a:latin typeface="Aptos" panose="020B0004020202020204" pitchFamily="34" charset="0"/>
              </a:rPr>
              <a:t>This looks back to the Garden of Eden where Adam and Eve – the earliest ancestors of mankind - were in paradise and were given a single command, which they rebelled against.  This was the first sin, and the gateway for sin to enter our world.  (See Genesis chapter 3).</a:t>
            </a:r>
          </a:p>
          <a:p>
            <a:endParaRPr lang="en-GB" dirty="0">
              <a:latin typeface="Aptos" panose="020B0004020202020204" pitchFamily="34" charset="0"/>
            </a:endParaRPr>
          </a:p>
        </p:txBody>
      </p:sp>
    </p:spTree>
    <p:extLst>
      <p:ext uri="{BB962C8B-B14F-4D97-AF65-F5344CB8AC3E}">
        <p14:creationId xmlns:p14="http://schemas.microsoft.com/office/powerpoint/2010/main" val="813703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2A11D-790E-B9C4-A077-20BE7C7C8A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FB5DBB-DC42-4BBE-3683-4EF3AB29622E}"/>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Who Does Sin Affect?</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FE3AE6-1087-8718-5D56-0402E063AEC2}"/>
              </a:ext>
            </a:extLst>
          </p:cNvPr>
          <p:cNvSpPr>
            <a:spLocks noGrp="1"/>
          </p:cNvSpPr>
          <p:nvPr>
            <p:ph idx="1"/>
          </p:nvPr>
        </p:nvSpPr>
        <p:spPr>
          <a:xfrm>
            <a:off x="1293813" y="1268760"/>
            <a:ext cx="9601200" cy="5112568"/>
          </a:xfrm>
        </p:spPr>
        <p:txBody>
          <a:bodyPr>
            <a:normAutofit lnSpcReduction="10000"/>
          </a:bodyPr>
          <a:lstStyle/>
          <a:p>
            <a:pPr marL="0" lvl="0" indent="0">
              <a:lnSpc>
                <a:spcPct val="115000"/>
              </a:lnSpc>
              <a:spcAft>
                <a:spcPts val="800"/>
              </a:spcAft>
              <a:buNone/>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3:9-18,23 NIV.  What shall we conclude then?  Do we have any advantage?  Not at all!  For we have already made the charge that Jews and Gentiles alike are all under the power of sin.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10</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As it is written: “There is no one righteous, not even one;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11</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there is no one who understands; there is no one who seeks God.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12</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All have turned away, they have together become worthless; there is no one who does good, not even one”.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13</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“Their throats are open graves; their tongues practice deceit”.  “The poison of vipers is on their lips”.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14</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“Their mouths are full of cursing and bitterness”.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15</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“Their feet are swift to shed blood;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16</a:t>
            </a:r>
            <a:r>
              <a:rPr lang="en-GB" b="1" i="1" kern="100" dirty="0">
                <a:latin typeface="Aptos" panose="020B0004020202020204" pitchFamily="34" charset="0"/>
                <a:ea typeface="Times New Roman" panose="02020603050405020304" pitchFamily="18" charset="0"/>
                <a:cs typeface="Times New Roman" panose="02020603050405020304" pitchFamily="18" charset="0"/>
              </a:rPr>
              <a:t> ruin and misery mark their ways,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17</a:t>
            </a:r>
            <a:r>
              <a:rPr lang="en-GB" b="1" i="1" kern="100" dirty="0">
                <a:latin typeface="Aptos" panose="020B0004020202020204" pitchFamily="34" charset="0"/>
                <a:ea typeface="Times New Roman" panose="02020603050405020304" pitchFamily="18" charset="0"/>
                <a:cs typeface="Times New Roman" panose="02020603050405020304" pitchFamily="18" charset="0"/>
              </a:rPr>
              <a:t> and the way of peace they do not know”.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18</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“There is no fear of God before their eyes”.  ...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23</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for all have sinned and fall short of the glory of God…</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39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218D-B551-9B8D-AB78-BC32B97A3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2325D-910B-CB79-163B-CFAEAA0F76E7}"/>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Who Does Sin Affect?</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2350784-B6F3-4E02-7A85-7E6149FB7E63}"/>
              </a:ext>
            </a:extLst>
          </p:cNvPr>
          <p:cNvSpPr>
            <a:spLocks noGrp="1"/>
          </p:cNvSpPr>
          <p:nvPr>
            <p:ph idx="1"/>
          </p:nvPr>
        </p:nvSpPr>
        <p:spPr>
          <a:xfrm>
            <a:off x="1293813" y="1268760"/>
            <a:ext cx="9601200" cy="5112568"/>
          </a:xfrm>
        </p:spPr>
        <p:txBody>
          <a:bodyPr>
            <a:normAutofit/>
          </a:bodyPr>
          <a:lstStyle/>
          <a:p>
            <a:pPr marL="342900" lvl="0" indent="-342900">
              <a:lnSpc>
                <a:spcPct val="115000"/>
              </a:lnSpc>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Every human being on the planet is affected!  If we look back at Genesis 6, just before the Great Flood…</a:t>
            </a:r>
          </a:p>
          <a:p>
            <a:pPr marL="342900" lvl="0" indent="-342900">
              <a:lnSpc>
                <a:spcPct val="115000"/>
              </a:lnSpc>
              <a:buFont typeface="Symbol" panose="05050102010706020507" pitchFamily="18" charset="2"/>
              <a:buChar char=""/>
            </a:pP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Genesis 6:5 NIV</a:t>
            </a:r>
            <a:r>
              <a:rPr lang="en-GB" sz="2600" b="1" kern="100" dirty="0">
                <a:latin typeface="Aptos" panose="020B0004020202020204" pitchFamily="34" charset="0"/>
                <a:ea typeface="Times New Roman" panose="02020603050405020304" pitchFamily="18" charset="0"/>
                <a:cs typeface="Times New Roman" panose="02020603050405020304" pitchFamily="18" charset="0"/>
              </a:rPr>
              <a:t>.  </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The LORD saw how great the wickedness of the human race had become on the earth, and that </a:t>
            </a:r>
            <a:r>
              <a:rPr lang="en-GB" sz="26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every</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inclination of the thoughts of the human heart was </a:t>
            </a:r>
            <a:r>
              <a:rPr lang="en-GB" sz="26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only</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 evil </a:t>
            </a:r>
            <a:r>
              <a:rPr lang="en-GB" sz="2600" b="1" i="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all the time</a:t>
            </a:r>
            <a:r>
              <a:rPr lang="en-GB" sz="2600" b="1" i="1" kern="100" dirty="0">
                <a:latin typeface="Aptos" panose="020B0004020202020204" pitchFamily="34" charset="0"/>
                <a:ea typeface="Times New Roman" panose="02020603050405020304" pitchFamily="18" charset="0"/>
                <a:cs typeface="Times New Roman" panose="02020603050405020304" pitchFamily="18" charset="0"/>
              </a:rPr>
              <a:t>.</a:t>
            </a:r>
            <a:endParaRPr lang="en-GB" sz="2600" b="1" kern="100" dirty="0">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2600" b="1" kern="100" dirty="0">
                <a:latin typeface="Aptos" panose="020B0004020202020204" pitchFamily="34" charset="0"/>
                <a:ea typeface="Times New Roman" panose="02020603050405020304" pitchFamily="18" charset="0"/>
                <a:cs typeface="Times New Roman" panose="02020603050405020304" pitchFamily="18" charset="0"/>
              </a:rPr>
              <a:t>Clearly this ‘infection’ of sin was far more virulent and deadly than any biological virus.  Everyone gets infected and its effects are deadly!  These are the consequences…</a:t>
            </a:r>
          </a:p>
        </p:txBody>
      </p:sp>
    </p:spTree>
    <p:extLst>
      <p:ext uri="{BB962C8B-B14F-4D97-AF65-F5344CB8AC3E}">
        <p14:creationId xmlns:p14="http://schemas.microsoft.com/office/powerpoint/2010/main" val="218587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B57C-7861-E8D8-5099-FA6028C7C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08F66-6F8A-70FB-325C-22608D77EBD9}"/>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#1 – Sin Condemns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EE844E-7DE7-75BB-AA7C-1C69DBD2DF67}"/>
              </a:ext>
            </a:extLst>
          </p:cNvPr>
          <p:cNvSpPr>
            <a:spLocks noGrp="1"/>
          </p:cNvSpPr>
          <p:nvPr>
            <p:ph idx="1"/>
          </p:nvPr>
        </p:nvSpPr>
        <p:spPr>
          <a:xfrm>
            <a:off x="1293813" y="1268760"/>
            <a:ext cx="9601200" cy="5112568"/>
          </a:xfrm>
        </p:spPr>
        <p:txBody>
          <a:bodyPr>
            <a:noAutofit/>
          </a:bodyPr>
          <a:lstStyle/>
          <a:p>
            <a:pPr marL="521018" indent="-342900">
              <a:lnSpc>
                <a:spcPct val="115000"/>
              </a:lnSpc>
            </a:pPr>
            <a:r>
              <a:rPr lang="en-GB" b="1" kern="100" dirty="0">
                <a:latin typeface="Aptos" panose="020B0004020202020204" pitchFamily="34" charset="0"/>
                <a:ea typeface="Times New Roman" panose="02020603050405020304" pitchFamily="18" charset="0"/>
                <a:cs typeface="Times New Roman" panose="02020603050405020304" pitchFamily="18" charset="0"/>
              </a:rPr>
              <a:t>The scene is a courtroom…  God is our Righteous Judge, and we are in the dock!  There are penalties to pay!</a:t>
            </a:r>
          </a:p>
          <a:p>
            <a:pPr marL="521018" indent="-342900">
              <a:lnSpc>
                <a:spcPct val="115000"/>
              </a:lnSpc>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5:12 NIV.  Therefore, just as sin entered the world through one man, and death through sin, and in this way, death came to all people, because all sinned…</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pPr>
            <a:r>
              <a:rPr lang="en-GB" b="1" i="1" kern="100" dirty="0">
                <a:latin typeface="Aptos" panose="020B0004020202020204" pitchFamily="34" charset="0"/>
                <a:ea typeface="Times New Roman" panose="02020603050405020304" pitchFamily="18" charset="0"/>
                <a:cs typeface="Times New Roman" panose="02020603050405020304" pitchFamily="18" charset="0"/>
              </a:rPr>
              <a:t>1 Corinthians 15:21-22 NIV.  For since death came through a man, the resurrection of the dead comes also through a man.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22</a:t>
            </a:r>
            <a:r>
              <a:rPr lang="en-GB" b="1" i="1" kern="100" dirty="0">
                <a:latin typeface="Aptos" panose="020B0004020202020204" pitchFamily="34" charset="0"/>
                <a:ea typeface="Times New Roman" panose="02020603050405020304" pitchFamily="18" charset="0"/>
                <a:cs typeface="Times New Roman" panose="02020603050405020304" pitchFamily="18" charset="0"/>
              </a:rPr>
              <a:t> For as in Adam all die, so in Christ all will be made alive.</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spcAft>
                <a:spcPts val="800"/>
              </a:spcAft>
            </a:pPr>
            <a:r>
              <a:rPr lang="en-GB" b="1" kern="100" dirty="0">
                <a:latin typeface="Aptos" panose="020B0004020202020204" pitchFamily="34" charset="0"/>
                <a:ea typeface="Times New Roman" panose="02020603050405020304" pitchFamily="18" charset="0"/>
                <a:cs typeface="Times New Roman" panose="02020603050405020304" pitchFamily="18" charset="0"/>
              </a:rPr>
              <a:t>One of the penalties of sin – for the whole human race – is </a:t>
            </a:r>
            <a:r>
              <a:rPr lang="en-GB"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Physical death</a:t>
            </a:r>
          </a:p>
        </p:txBody>
      </p:sp>
    </p:spTree>
    <p:extLst>
      <p:ext uri="{BB962C8B-B14F-4D97-AF65-F5344CB8AC3E}">
        <p14:creationId xmlns:p14="http://schemas.microsoft.com/office/powerpoint/2010/main" val="587460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3B508-4A20-B60E-6E06-58D84484FC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B4B98-E8AA-9151-2108-7A6E2453E6C2}"/>
              </a:ext>
            </a:extLst>
          </p:cNvPr>
          <p:cNvSpPr>
            <a:spLocks noGrp="1"/>
          </p:cNvSpPr>
          <p:nvPr>
            <p:ph type="title"/>
          </p:nvPr>
        </p:nvSpPr>
        <p:spPr>
          <a:xfrm>
            <a:off x="1293813" y="381000"/>
            <a:ext cx="9601200" cy="671736"/>
          </a:xfrm>
        </p:spPr>
        <p:txBody>
          <a:bodyPr>
            <a:noAutofit/>
          </a:bodyPr>
          <a:lstStyle/>
          <a:p>
            <a:pPr algn="ctr">
              <a:lnSpc>
                <a:spcPct val="115000"/>
              </a:lnSpc>
              <a:spcAft>
                <a:spcPts val="800"/>
              </a:spcAft>
            </a:pPr>
            <a:r>
              <a:rPr lang="en-GB" sz="3600" b="1" kern="100" dirty="0">
                <a:effectLst/>
                <a:latin typeface="Aptos" panose="020B0004020202020204" pitchFamily="34" charset="0"/>
                <a:ea typeface="Times New Roman" panose="02020603050405020304" pitchFamily="18" charset="0"/>
                <a:cs typeface="Times New Roman" panose="02020603050405020304" pitchFamily="18" charset="0"/>
              </a:rPr>
              <a:t>Consequences #1 – Sin Condemns Us</a:t>
            </a:r>
            <a:endParaRPr lang="en-GB" sz="32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48447D7-26CC-247D-4CE1-7E63341FDAFB}"/>
              </a:ext>
            </a:extLst>
          </p:cNvPr>
          <p:cNvSpPr>
            <a:spLocks noGrp="1"/>
          </p:cNvSpPr>
          <p:nvPr>
            <p:ph idx="1"/>
          </p:nvPr>
        </p:nvSpPr>
        <p:spPr>
          <a:xfrm>
            <a:off x="1293813" y="1268760"/>
            <a:ext cx="9601200" cy="5112568"/>
          </a:xfrm>
        </p:spPr>
        <p:txBody>
          <a:bodyPr>
            <a:noAutofit/>
          </a:bodyPr>
          <a:lstStyle/>
          <a:p>
            <a:pPr marL="521018" indent="-342900">
              <a:lnSpc>
                <a:spcPct val="115000"/>
              </a:lnSpc>
            </a:pPr>
            <a:r>
              <a:rPr lang="en-GB" b="1" i="1" kern="100" dirty="0">
                <a:latin typeface="Aptos" panose="020B0004020202020204" pitchFamily="34" charset="0"/>
                <a:ea typeface="Times New Roman" panose="02020603050405020304" pitchFamily="18" charset="0"/>
                <a:cs typeface="Times New Roman" panose="02020603050405020304" pitchFamily="18" charset="0"/>
              </a:rPr>
              <a:t>2 Thessalonians 1:7b-9 NIV.  …This will happen when the Lord Jesus is revealed from heaven in blazing fire with his powerful angels.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8</a:t>
            </a:r>
            <a:r>
              <a:rPr lang="en-GB" b="1" i="1" kern="100" dirty="0">
                <a:latin typeface="Aptos" panose="020B0004020202020204" pitchFamily="34" charset="0"/>
                <a:ea typeface="Times New Roman" panose="02020603050405020304" pitchFamily="18" charset="0"/>
                <a:cs typeface="Times New Roman" panose="02020603050405020304" pitchFamily="18" charset="0"/>
              </a:rPr>
              <a:t> He will punish those who do not know God and do not obey the gospel of our Lord Jesus.  </a:t>
            </a:r>
            <a:r>
              <a:rPr lang="en-GB" b="1" i="1" kern="100" baseline="30000" dirty="0">
                <a:latin typeface="Aptos" panose="020B0004020202020204" pitchFamily="34" charset="0"/>
                <a:ea typeface="Times New Roman" panose="02020603050405020304" pitchFamily="18" charset="0"/>
                <a:cs typeface="Times New Roman" panose="02020603050405020304" pitchFamily="18" charset="0"/>
              </a:rPr>
              <a:t>9</a:t>
            </a:r>
            <a:r>
              <a:rPr lang="en-GB" b="1" i="1" kern="100" dirty="0">
                <a:latin typeface="Aptos" panose="020B0004020202020204" pitchFamily="34" charset="0"/>
                <a:ea typeface="Times New Roman" panose="02020603050405020304" pitchFamily="18" charset="0"/>
                <a:cs typeface="Times New Roman" panose="02020603050405020304" pitchFamily="18" charset="0"/>
              </a:rPr>
              <a:t> They will be punished with everlasting destruction and shut out from the presence of the Lord and from the glory of his might</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a:p>
            <a:pPr marL="521018" indent="-342900">
              <a:lnSpc>
                <a:spcPct val="115000"/>
              </a:lnSpc>
            </a:pPr>
            <a:r>
              <a:rPr lang="en-GB" b="1" kern="100" dirty="0">
                <a:latin typeface="Aptos" panose="020B0004020202020204" pitchFamily="34" charset="0"/>
                <a:ea typeface="Times New Roman" panose="02020603050405020304" pitchFamily="18" charset="0"/>
                <a:cs typeface="Times New Roman" panose="02020603050405020304" pitchFamily="18" charset="0"/>
              </a:rPr>
              <a:t>So we see that another penalty of sin is </a:t>
            </a:r>
            <a:r>
              <a:rPr lang="en-GB" b="1" kern="100" dirty="0">
                <a:solidFill>
                  <a:srgbClr val="FF0000"/>
                </a:solidFill>
                <a:latin typeface="Aptos" panose="020B0004020202020204" pitchFamily="34" charset="0"/>
                <a:ea typeface="Times New Roman" panose="02020603050405020304" pitchFamily="18" charset="0"/>
                <a:cs typeface="Times New Roman" panose="02020603050405020304" pitchFamily="18" charset="0"/>
              </a:rPr>
              <a:t>Eternal death </a:t>
            </a:r>
            <a:r>
              <a:rPr lang="en-GB" b="1" kern="100" dirty="0">
                <a:latin typeface="Aptos" panose="020B0004020202020204" pitchFamily="34" charset="0"/>
                <a:ea typeface="Times New Roman" panose="02020603050405020304" pitchFamily="18" charset="0"/>
                <a:cs typeface="Times New Roman" panose="02020603050405020304" pitchFamily="18" charset="0"/>
              </a:rPr>
              <a:t>– and you only need to fail once!  This punishment is forever!  It is terrible and terrifying.  God is paying sinners back for what they have ‘earned’ by their sins.</a:t>
            </a:r>
          </a:p>
          <a:p>
            <a:pPr marL="521018" indent="-342900">
              <a:lnSpc>
                <a:spcPct val="115000"/>
              </a:lnSpc>
              <a:spcAft>
                <a:spcPts val="800"/>
              </a:spcAft>
            </a:pPr>
            <a:r>
              <a:rPr lang="en-GB" b="1" i="1" kern="100" dirty="0">
                <a:latin typeface="Aptos" panose="020B0004020202020204" pitchFamily="34" charset="0"/>
                <a:ea typeface="Times New Roman" panose="02020603050405020304" pitchFamily="18" charset="0"/>
                <a:cs typeface="Times New Roman" panose="02020603050405020304" pitchFamily="18" charset="0"/>
              </a:rPr>
              <a:t>Romans 6:23a NIV.  For the wages of sin is death...</a:t>
            </a:r>
            <a:endParaRPr lang="en-GB" b="1" kern="100" dirty="0">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330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4873beb7-5857-4685-be1f-d57550cc96cc"/>
    <ds:schemaRef ds:uri="http://www.w3.org/XML/1998/namespac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332</TotalTime>
  <Words>1988</Words>
  <Application>Microsoft Office PowerPoint</Application>
  <PresentationFormat>Custom</PresentationFormat>
  <Paragraphs>74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Courier New</vt:lpstr>
      <vt:lpstr>Euphemia</vt:lpstr>
      <vt:lpstr>Symbol</vt:lpstr>
      <vt:lpstr>Wingdings</vt:lpstr>
      <vt:lpstr>Serenity 16x9</vt:lpstr>
      <vt:lpstr>What Is The Gospel? A Five-Part Series in TCF  Part One “Realistic About Sin (and its Consequences)”</vt:lpstr>
      <vt:lpstr>What Is The Gospel? (a 5-part teaching series)</vt:lpstr>
      <vt:lpstr>What Is The Gospel? – Topics Covered</vt:lpstr>
      <vt:lpstr>“Realistic About Sin and Its Consequences”</vt:lpstr>
      <vt:lpstr>What is Sin and where did it originate?</vt:lpstr>
      <vt:lpstr>Who Does Sin Affect?</vt:lpstr>
      <vt:lpstr>Who Does Sin Affect?</vt:lpstr>
      <vt:lpstr>Consequences #1 – Sin Condemns Us</vt:lpstr>
      <vt:lpstr>Consequences #1 – Sin Condemns Us</vt:lpstr>
      <vt:lpstr>Consequences #2 – Sin Enslaves Us</vt:lpstr>
      <vt:lpstr>Consequences #2 – Sin Enslaves Us</vt:lpstr>
      <vt:lpstr>Consequences #2 – Sin Enslaves Us</vt:lpstr>
      <vt:lpstr>Consequences #2 – Sin Enslaves Us</vt:lpstr>
      <vt:lpstr>Consequences #3 – Sin Separates Us</vt:lpstr>
      <vt:lpstr>Consequences #3 – Sin Separates Us</vt:lpstr>
      <vt:lpstr>In Summary…</vt:lpstr>
      <vt:lpstr>Epilogue:  ‘The Good News’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Acreman</dc:creator>
  <cp:lastModifiedBy>Andy Acreman</cp:lastModifiedBy>
  <cp:revision>1</cp:revision>
  <cp:lastPrinted>2024-10-12T18:46:03Z</cp:lastPrinted>
  <dcterms:created xsi:type="dcterms:W3CDTF">2024-08-07T13:21:08Z</dcterms:created>
  <dcterms:modified xsi:type="dcterms:W3CDTF">2024-10-12T18:46:10Z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